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106"/>
  </p:notesMasterIdLst>
  <p:handoutMasterIdLst>
    <p:handoutMasterId r:id="rId107"/>
  </p:handoutMasterIdLst>
  <p:sldIdLst>
    <p:sldId id="391" r:id="rId3"/>
    <p:sldId id="292" r:id="rId4"/>
    <p:sldId id="260" r:id="rId5"/>
    <p:sldId id="299" r:id="rId6"/>
    <p:sldId id="300" r:id="rId7"/>
    <p:sldId id="302" r:id="rId8"/>
    <p:sldId id="303" r:id="rId9"/>
    <p:sldId id="315" r:id="rId10"/>
    <p:sldId id="304" r:id="rId11"/>
    <p:sldId id="316" r:id="rId12"/>
    <p:sldId id="305" r:id="rId13"/>
    <p:sldId id="317" r:id="rId14"/>
    <p:sldId id="306" r:id="rId15"/>
    <p:sldId id="318" r:id="rId16"/>
    <p:sldId id="307" r:id="rId17"/>
    <p:sldId id="319" r:id="rId18"/>
    <p:sldId id="308" r:id="rId19"/>
    <p:sldId id="320" r:id="rId20"/>
    <p:sldId id="309" r:id="rId21"/>
    <p:sldId id="321" r:id="rId22"/>
    <p:sldId id="310" r:id="rId23"/>
    <p:sldId id="322" r:id="rId24"/>
    <p:sldId id="312" r:id="rId25"/>
    <p:sldId id="323" r:id="rId26"/>
    <p:sldId id="313" r:id="rId27"/>
    <p:sldId id="324" r:id="rId28"/>
    <p:sldId id="314" r:id="rId29"/>
    <p:sldId id="325" r:id="rId30"/>
    <p:sldId id="311" r:id="rId31"/>
    <p:sldId id="326" r:id="rId32"/>
    <p:sldId id="327" r:id="rId33"/>
    <p:sldId id="350" r:id="rId34"/>
    <p:sldId id="328" r:id="rId35"/>
    <p:sldId id="351" r:id="rId36"/>
    <p:sldId id="329" r:id="rId37"/>
    <p:sldId id="352" r:id="rId38"/>
    <p:sldId id="330" r:id="rId39"/>
    <p:sldId id="354" r:id="rId40"/>
    <p:sldId id="332" r:id="rId41"/>
    <p:sldId id="353" r:id="rId42"/>
    <p:sldId id="333" r:id="rId43"/>
    <p:sldId id="355" r:id="rId44"/>
    <p:sldId id="334" r:id="rId45"/>
    <p:sldId id="356" r:id="rId46"/>
    <p:sldId id="335" r:id="rId47"/>
    <p:sldId id="357" r:id="rId48"/>
    <p:sldId id="336" r:id="rId49"/>
    <p:sldId id="358" r:id="rId50"/>
    <p:sldId id="337" r:id="rId51"/>
    <p:sldId id="361" r:id="rId52"/>
    <p:sldId id="338" r:id="rId53"/>
    <p:sldId id="360" r:id="rId54"/>
    <p:sldId id="339" r:id="rId55"/>
    <p:sldId id="359" r:id="rId56"/>
    <p:sldId id="340" r:id="rId57"/>
    <p:sldId id="362" r:id="rId58"/>
    <p:sldId id="341" r:id="rId59"/>
    <p:sldId id="363" r:id="rId60"/>
    <p:sldId id="342" r:id="rId61"/>
    <p:sldId id="364" r:id="rId62"/>
    <p:sldId id="343" r:id="rId63"/>
    <p:sldId id="365" r:id="rId64"/>
    <p:sldId id="344" r:id="rId65"/>
    <p:sldId id="366" r:id="rId66"/>
    <p:sldId id="345" r:id="rId67"/>
    <p:sldId id="367" r:id="rId68"/>
    <p:sldId id="346" r:id="rId69"/>
    <p:sldId id="368" r:id="rId70"/>
    <p:sldId id="347" r:id="rId71"/>
    <p:sldId id="369" r:id="rId72"/>
    <p:sldId id="348" r:id="rId73"/>
    <p:sldId id="370" r:id="rId74"/>
    <p:sldId id="349" r:id="rId75"/>
    <p:sldId id="371" r:id="rId76"/>
    <p:sldId id="331" r:id="rId77"/>
    <p:sldId id="372" r:id="rId78"/>
    <p:sldId id="373" r:id="rId79"/>
    <p:sldId id="382" r:id="rId80"/>
    <p:sldId id="374" r:id="rId81"/>
    <p:sldId id="383" r:id="rId82"/>
    <p:sldId id="375" r:id="rId83"/>
    <p:sldId id="384" r:id="rId84"/>
    <p:sldId id="376" r:id="rId85"/>
    <p:sldId id="385" r:id="rId86"/>
    <p:sldId id="377" r:id="rId87"/>
    <p:sldId id="386" r:id="rId88"/>
    <p:sldId id="378" r:id="rId89"/>
    <p:sldId id="387" r:id="rId90"/>
    <p:sldId id="379" r:id="rId91"/>
    <p:sldId id="388" r:id="rId92"/>
    <p:sldId id="380" r:id="rId93"/>
    <p:sldId id="389" r:id="rId94"/>
    <p:sldId id="381" r:id="rId95"/>
    <p:sldId id="390" r:id="rId96"/>
    <p:sldId id="392" r:id="rId97"/>
    <p:sldId id="393" r:id="rId98"/>
    <p:sldId id="394" r:id="rId99"/>
    <p:sldId id="395" r:id="rId100"/>
    <p:sldId id="396" r:id="rId101"/>
    <p:sldId id="397" r:id="rId102"/>
    <p:sldId id="398" r:id="rId103"/>
    <p:sldId id="399" r:id="rId104"/>
    <p:sldId id="268" r:id="rId105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ana Zadáková" initials="DZ" lastIdx="1" clrIdx="0">
    <p:extLst>
      <p:ext uri="{19B8F6BF-5375-455C-9EA6-DF929625EA0E}">
        <p15:presenceInfo xmlns:p15="http://schemas.microsoft.com/office/powerpoint/2012/main" userId="87581319ac7e812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71" autoAdjust="0"/>
    <p:restoredTop sz="83813" autoAdjust="0"/>
  </p:normalViewPr>
  <p:slideViewPr>
    <p:cSldViewPr snapToObjects="1" showGuides="1">
      <p:cViewPr varScale="1">
        <p:scale>
          <a:sx n="126" d="100"/>
          <a:sy n="126" d="100"/>
        </p:scale>
        <p:origin x="912" y="19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 showGuides="1">
      <p:cViewPr varScale="1">
        <p:scale>
          <a:sx n="151" d="100"/>
          <a:sy n="151" d="100"/>
        </p:scale>
        <p:origin x="-5920" y="-12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tableStyles" Target="tableStyles.xml"/><Relationship Id="rId16" Type="http://schemas.openxmlformats.org/officeDocument/2006/relationships/slide" Target="slides/slide14.xml"/><Relationship Id="rId107" Type="http://schemas.openxmlformats.org/officeDocument/2006/relationships/handoutMaster" Target="handoutMasters/handoutMaster1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microsoft.com/office/2016/11/relationships/changesInfo" Target="changesInfos/changesInfo1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commentAuthors" Target="commentAuthors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presProps" Target="presProps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viewProps" Target="viewProp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ler Jan" userId="fdc87834-7d9d-49fc-9260-b4e401aaff7d" providerId="ADAL" clId="{D3CAB740-9968-4079-B001-9A90D2BF9F43}"/>
    <pc:docChg chg="modSld">
      <pc:chgData name="Daler Jan" userId="fdc87834-7d9d-49fc-9260-b4e401aaff7d" providerId="ADAL" clId="{D3CAB740-9968-4079-B001-9A90D2BF9F43}" dt="2020-04-27T14:12:45.932" v="151" actId="20577"/>
      <pc:docMkLst>
        <pc:docMk/>
      </pc:docMkLst>
      <pc:sldChg chg="modSp mod">
        <pc:chgData name="Daler Jan" userId="fdc87834-7d9d-49fc-9260-b4e401aaff7d" providerId="ADAL" clId="{D3CAB740-9968-4079-B001-9A90D2BF9F43}" dt="2020-04-27T14:05:47.792" v="16" actId="20577"/>
        <pc:sldMkLst>
          <pc:docMk/>
          <pc:sldMk cId="1611692676" sldId="260"/>
        </pc:sldMkLst>
        <pc:spChg chg="mod">
          <ac:chgData name="Daler Jan" userId="fdc87834-7d9d-49fc-9260-b4e401aaff7d" providerId="ADAL" clId="{D3CAB740-9968-4079-B001-9A90D2BF9F43}" dt="2020-04-27T14:05:47.792" v="16" actId="20577"/>
          <ac:spMkLst>
            <pc:docMk/>
            <pc:sldMk cId="1611692676" sldId="260"/>
            <ac:spMk id="4" creationId="{00000000-0000-0000-0000-000000000000}"/>
          </ac:spMkLst>
        </pc:spChg>
      </pc:sldChg>
      <pc:sldChg chg="modSp mod">
        <pc:chgData name="Daler Jan" userId="fdc87834-7d9d-49fc-9260-b4e401aaff7d" providerId="ADAL" clId="{D3CAB740-9968-4079-B001-9A90D2BF9F43}" dt="2020-04-27T14:05:43.543" v="14" actId="20577"/>
        <pc:sldMkLst>
          <pc:docMk/>
          <pc:sldMk cId="1569978803" sldId="292"/>
        </pc:sldMkLst>
        <pc:spChg chg="mod">
          <ac:chgData name="Daler Jan" userId="fdc87834-7d9d-49fc-9260-b4e401aaff7d" providerId="ADAL" clId="{D3CAB740-9968-4079-B001-9A90D2BF9F43}" dt="2020-04-27T14:05:43.543" v="14" actId="20577"/>
          <ac:spMkLst>
            <pc:docMk/>
            <pc:sldMk cId="1569978803" sldId="292"/>
            <ac:spMk id="8" creationId="{00000000-0000-0000-0000-000000000000}"/>
          </ac:spMkLst>
        </pc:spChg>
      </pc:sldChg>
      <pc:sldChg chg="modSp mod">
        <pc:chgData name="Daler Jan" userId="fdc87834-7d9d-49fc-9260-b4e401aaff7d" providerId="ADAL" clId="{D3CAB740-9968-4079-B001-9A90D2BF9F43}" dt="2020-04-27T14:05:54.036" v="18" actId="20577"/>
        <pc:sldMkLst>
          <pc:docMk/>
          <pc:sldMk cId="4278175071" sldId="300"/>
        </pc:sldMkLst>
        <pc:spChg chg="mod">
          <ac:chgData name="Daler Jan" userId="fdc87834-7d9d-49fc-9260-b4e401aaff7d" providerId="ADAL" clId="{D3CAB740-9968-4079-B001-9A90D2BF9F43}" dt="2020-04-27T14:05:54.036" v="18" actId="20577"/>
          <ac:spMkLst>
            <pc:docMk/>
            <pc:sldMk cId="4278175071" sldId="300"/>
            <ac:spMk id="4" creationId="{00000000-0000-0000-0000-000000000000}"/>
          </ac:spMkLst>
        </pc:spChg>
      </pc:sldChg>
      <pc:sldChg chg="modSp mod">
        <pc:chgData name="Daler Jan" userId="fdc87834-7d9d-49fc-9260-b4e401aaff7d" providerId="ADAL" clId="{D3CAB740-9968-4079-B001-9A90D2BF9F43}" dt="2020-04-27T14:05:58.967" v="20" actId="20577"/>
        <pc:sldMkLst>
          <pc:docMk/>
          <pc:sldMk cId="2008677916" sldId="303"/>
        </pc:sldMkLst>
        <pc:spChg chg="mod">
          <ac:chgData name="Daler Jan" userId="fdc87834-7d9d-49fc-9260-b4e401aaff7d" providerId="ADAL" clId="{D3CAB740-9968-4079-B001-9A90D2BF9F43}" dt="2020-04-27T14:05:58.967" v="20" actId="20577"/>
          <ac:spMkLst>
            <pc:docMk/>
            <pc:sldMk cId="2008677916" sldId="303"/>
            <ac:spMk id="4" creationId="{00000000-0000-0000-0000-000000000000}"/>
          </ac:spMkLst>
        </pc:spChg>
      </pc:sldChg>
      <pc:sldChg chg="modSp mod">
        <pc:chgData name="Daler Jan" userId="fdc87834-7d9d-49fc-9260-b4e401aaff7d" providerId="ADAL" clId="{D3CAB740-9968-4079-B001-9A90D2BF9F43}" dt="2020-04-27T14:06:03.326" v="22" actId="20577"/>
        <pc:sldMkLst>
          <pc:docMk/>
          <pc:sldMk cId="3881325462" sldId="304"/>
        </pc:sldMkLst>
        <pc:spChg chg="mod">
          <ac:chgData name="Daler Jan" userId="fdc87834-7d9d-49fc-9260-b4e401aaff7d" providerId="ADAL" clId="{D3CAB740-9968-4079-B001-9A90D2BF9F43}" dt="2020-04-27T14:06:03.326" v="22" actId="20577"/>
          <ac:spMkLst>
            <pc:docMk/>
            <pc:sldMk cId="3881325462" sldId="304"/>
            <ac:spMk id="4" creationId="{00000000-0000-0000-0000-000000000000}"/>
          </ac:spMkLst>
        </pc:spChg>
      </pc:sldChg>
      <pc:sldChg chg="modSp mod">
        <pc:chgData name="Daler Jan" userId="fdc87834-7d9d-49fc-9260-b4e401aaff7d" providerId="ADAL" clId="{D3CAB740-9968-4079-B001-9A90D2BF9F43}" dt="2020-04-27T14:06:20.707" v="24" actId="20577"/>
        <pc:sldMkLst>
          <pc:docMk/>
          <pc:sldMk cId="286775489" sldId="305"/>
        </pc:sldMkLst>
        <pc:spChg chg="mod">
          <ac:chgData name="Daler Jan" userId="fdc87834-7d9d-49fc-9260-b4e401aaff7d" providerId="ADAL" clId="{D3CAB740-9968-4079-B001-9A90D2BF9F43}" dt="2020-04-27T14:06:20.707" v="24" actId="20577"/>
          <ac:spMkLst>
            <pc:docMk/>
            <pc:sldMk cId="286775489" sldId="305"/>
            <ac:spMk id="4" creationId="{00000000-0000-0000-0000-000000000000}"/>
          </ac:spMkLst>
        </pc:spChg>
      </pc:sldChg>
      <pc:sldChg chg="modSp mod">
        <pc:chgData name="Daler Jan" userId="fdc87834-7d9d-49fc-9260-b4e401aaff7d" providerId="ADAL" clId="{D3CAB740-9968-4079-B001-9A90D2BF9F43}" dt="2020-04-27T14:06:26.811" v="26" actId="20577"/>
        <pc:sldMkLst>
          <pc:docMk/>
          <pc:sldMk cId="2066060240" sldId="306"/>
        </pc:sldMkLst>
        <pc:spChg chg="mod">
          <ac:chgData name="Daler Jan" userId="fdc87834-7d9d-49fc-9260-b4e401aaff7d" providerId="ADAL" clId="{D3CAB740-9968-4079-B001-9A90D2BF9F43}" dt="2020-04-27T14:06:26.811" v="26" actId="20577"/>
          <ac:spMkLst>
            <pc:docMk/>
            <pc:sldMk cId="2066060240" sldId="306"/>
            <ac:spMk id="4" creationId="{00000000-0000-0000-0000-000000000000}"/>
          </ac:spMkLst>
        </pc:spChg>
      </pc:sldChg>
      <pc:sldChg chg="modSp mod">
        <pc:chgData name="Daler Jan" userId="fdc87834-7d9d-49fc-9260-b4e401aaff7d" providerId="ADAL" clId="{D3CAB740-9968-4079-B001-9A90D2BF9F43}" dt="2020-04-27T14:06:32.610" v="28" actId="20577"/>
        <pc:sldMkLst>
          <pc:docMk/>
          <pc:sldMk cId="869958903" sldId="307"/>
        </pc:sldMkLst>
        <pc:spChg chg="mod">
          <ac:chgData name="Daler Jan" userId="fdc87834-7d9d-49fc-9260-b4e401aaff7d" providerId="ADAL" clId="{D3CAB740-9968-4079-B001-9A90D2BF9F43}" dt="2020-04-27T14:06:32.610" v="28" actId="20577"/>
          <ac:spMkLst>
            <pc:docMk/>
            <pc:sldMk cId="869958903" sldId="307"/>
            <ac:spMk id="4" creationId="{00000000-0000-0000-0000-000000000000}"/>
          </ac:spMkLst>
        </pc:spChg>
      </pc:sldChg>
      <pc:sldChg chg="modSp mod">
        <pc:chgData name="Daler Jan" userId="fdc87834-7d9d-49fc-9260-b4e401aaff7d" providerId="ADAL" clId="{D3CAB740-9968-4079-B001-9A90D2BF9F43}" dt="2020-04-27T14:06:39.068" v="30" actId="20577"/>
        <pc:sldMkLst>
          <pc:docMk/>
          <pc:sldMk cId="328035356" sldId="308"/>
        </pc:sldMkLst>
        <pc:spChg chg="mod">
          <ac:chgData name="Daler Jan" userId="fdc87834-7d9d-49fc-9260-b4e401aaff7d" providerId="ADAL" clId="{D3CAB740-9968-4079-B001-9A90D2BF9F43}" dt="2020-04-27T14:06:39.068" v="30" actId="20577"/>
          <ac:spMkLst>
            <pc:docMk/>
            <pc:sldMk cId="328035356" sldId="308"/>
            <ac:spMk id="4" creationId="{00000000-0000-0000-0000-000000000000}"/>
          </ac:spMkLst>
        </pc:spChg>
      </pc:sldChg>
      <pc:sldChg chg="modSp mod">
        <pc:chgData name="Daler Jan" userId="fdc87834-7d9d-49fc-9260-b4e401aaff7d" providerId="ADAL" clId="{D3CAB740-9968-4079-B001-9A90D2BF9F43}" dt="2020-04-27T14:06:56.942" v="33" actId="20577"/>
        <pc:sldMkLst>
          <pc:docMk/>
          <pc:sldMk cId="1787652186" sldId="309"/>
        </pc:sldMkLst>
        <pc:spChg chg="mod">
          <ac:chgData name="Daler Jan" userId="fdc87834-7d9d-49fc-9260-b4e401aaff7d" providerId="ADAL" clId="{D3CAB740-9968-4079-B001-9A90D2BF9F43}" dt="2020-04-27T14:06:56.942" v="33" actId="20577"/>
          <ac:spMkLst>
            <pc:docMk/>
            <pc:sldMk cId="1787652186" sldId="309"/>
            <ac:spMk id="4" creationId="{00000000-0000-0000-0000-000000000000}"/>
          </ac:spMkLst>
        </pc:spChg>
      </pc:sldChg>
      <pc:sldChg chg="modSp mod">
        <pc:chgData name="Daler Jan" userId="fdc87834-7d9d-49fc-9260-b4e401aaff7d" providerId="ADAL" clId="{D3CAB740-9968-4079-B001-9A90D2BF9F43}" dt="2020-04-27T14:07:15.393" v="43" actId="20577"/>
        <pc:sldMkLst>
          <pc:docMk/>
          <pc:sldMk cId="3808735741" sldId="310"/>
        </pc:sldMkLst>
        <pc:spChg chg="mod">
          <ac:chgData name="Daler Jan" userId="fdc87834-7d9d-49fc-9260-b4e401aaff7d" providerId="ADAL" clId="{D3CAB740-9968-4079-B001-9A90D2BF9F43}" dt="2020-04-27T14:07:15.393" v="43" actId="20577"/>
          <ac:spMkLst>
            <pc:docMk/>
            <pc:sldMk cId="3808735741" sldId="310"/>
            <ac:spMk id="4" creationId="{00000000-0000-0000-0000-000000000000}"/>
          </ac:spMkLst>
        </pc:spChg>
      </pc:sldChg>
      <pc:sldChg chg="modSp mod">
        <pc:chgData name="Daler Jan" userId="fdc87834-7d9d-49fc-9260-b4e401aaff7d" providerId="ADAL" clId="{D3CAB740-9968-4079-B001-9A90D2BF9F43}" dt="2020-04-27T14:08:21.538" v="64" actId="20577"/>
        <pc:sldMkLst>
          <pc:docMk/>
          <pc:sldMk cId="3006971424" sldId="311"/>
        </pc:sldMkLst>
        <pc:spChg chg="mod">
          <ac:chgData name="Daler Jan" userId="fdc87834-7d9d-49fc-9260-b4e401aaff7d" providerId="ADAL" clId="{D3CAB740-9968-4079-B001-9A90D2BF9F43}" dt="2020-04-27T14:08:21.538" v="64" actId="20577"/>
          <ac:spMkLst>
            <pc:docMk/>
            <pc:sldMk cId="3006971424" sldId="311"/>
            <ac:spMk id="4" creationId="{00000000-0000-0000-0000-000000000000}"/>
          </ac:spMkLst>
        </pc:spChg>
      </pc:sldChg>
      <pc:sldChg chg="modSp mod">
        <pc:chgData name="Daler Jan" userId="fdc87834-7d9d-49fc-9260-b4e401aaff7d" providerId="ADAL" clId="{D3CAB740-9968-4079-B001-9A90D2BF9F43}" dt="2020-04-27T14:07:32.051" v="53" actId="20577"/>
        <pc:sldMkLst>
          <pc:docMk/>
          <pc:sldMk cId="1173546121" sldId="312"/>
        </pc:sldMkLst>
        <pc:spChg chg="mod">
          <ac:chgData name="Daler Jan" userId="fdc87834-7d9d-49fc-9260-b4e401aaff7d" providerId="ADAL" clId="{D3CAB740-9968-4079-B001-9A90D2BF9F43}" dt="2020-04-27T14:07:32.051" v="53" actId="20577"/>
          <ac:spMkLst>
            <pc:docMk/>
            <pc:sldMk cId="1173546121" sldId="312"/>
            <ac:spMk id="4" creationId="{00000000-0000-0000-0000-000000000000}"/>
          </ac:spMkLst>
        </pc:spChg>
      </pc:sldChg>
      <pc:sldChg chg="modSp mod">
        <pc:chgData name="Daler Jan" userId="fdc87834-7d9d-49fc-9260-b4e401aaff7d" providerId="ADAL" clId="{D3CAB740-9968-4079-B001-9A90D2BF9F43}" dt="2020-04-27T14:07:37.827" v="55" actId="20577"/>
        <pc:sldMkLst>
          <pc:docMk/>
          <pc:sldMk cId="1166348903" sldId="313"/>
        </pc:sldMkLst>
        <pc:spChg chg="mod">
          <ac:chgData name="Daler Jan" userId="fdc87834-7d9d-49fc-9260-b4e401aaff7d" providerId="ADAL" clId="{D3CAB740-9968-4079-B001-9A90D2BF9F43}" dt="2020-04-27T14:07:37.827" v="55" actId="20577"/>
          <ac:spMkLst>
            <pc:docMk/>
            <pc:sldMk cId="1166348903" sldId="313"/>
            <ac:spMk id="4" creationId="{00000000-0000-0000-0000-000000000000}"/>
          </ac:spMkLst>
        </pc:spChg>
      </pc:sldChg>
      <pc:sldChg chg="modSp mod">
        <pc:chgData name="Daler Jan" userId="fdc87834-7d9d-49fc-9260-b4e401aaff7d" providerId="ADAL" clId="{D3CAB740-9968-4079-B001-9A90D2BF9F43}" dt="2020-04-27T14:08:17.102" v="62" actId="20577"/>
        <pc:sldMkLst>
          <pc:docMk/>
          <pc:sldMk cId="3102025451" sldId="314"/>
        </pc:sldMkLst>
        <pc:spChg chg="mod">
          <ac:chgData name="Daler Jan" userId="fdc87834-7d9d-49fc-9260-b4e401aaff7d" providerId="ADAL" clId="{D3CAB740-9968-4079-B001-9A90D2BF9F43}" dt="2020-04-27T14:08:17.102" v="62" actId="20577"/>
          <ac:spMkLst>
            <pc:docMk/>
            <pc:sldMk cId="3102025451" sldId="314"/>
            <ac:spMk id="4" creationId="{00000000-0000-0000-0000-000000000000}"/>
          </ac:spMkLst>
        </pc:spChg>
      </pc:sldChg>
      <pc:sldChg chg="modSp mod">
        <pc:chgData name="Daler Jan" userId="fdc87834-7d9d-49fc-9260-b4e401aaff7d" providerId="ADAL" clId="{D3CAB740-9968-4079-B001-9A90D2BF9F43}" dt="2020-04-27T14:06:53.457" v="31" actId="20577"/>
        <pc:sldMkLst>
          <pc:docMk/>
          <pc:sldMk cId="12218980" sldId="320"/>
        </pc:sldMkLst>
        <pc:spChg chg="mod">
          <ac:chgData name="Daler Jan" userId="fdc87834-7d9d-49fc-9260-b4e401aaff7d" providerId="ADAL" clId="{D3CAB740-9968-4079-B001-9A90D2BF9F43}" dt="2020-04-27T14:06:53.457" v="31" actId="20577"/>
          <ac:spMkLst>
            <pc:docMk/>
            <pc:sldMk cId="12218980" sldId="320"/>
            <ac:spMk id="2" creationId="{CCA04128-CE50-4CC5-9E77-D63AB01DFADF}"/>
          </ac:spMkLst>
        </pc:spChg>
      </pc:sldChg>
      <pc:sldChg chg="modSp mod">
        <pc:chgData name="Daler Jan" userId="fdc87834-7d9d-49fc-9260-b4e401aaff7d" providerId="ADAL" clId="{D3CAB740-9968-4079-B001-9A90D2BF9F43}" dt="2020-04-27T14:07:05.715" v="41" actId="20577"/>
        <pc:sldMkLst>
          <pc:docMk/>
          <pc:sldMk cId="466607752" sldId="321"/>
        </pc:sldMkLst>
        <pc:spChg chg="mod">
          <ac:chgData name="Daler Jan" userId="fdc87834-7d9d-49fc-9260-b4e401aaff7d" providerId="ADAL" clId="{D3CAB740-9968-4079-B001-9A90D2BF9F43}" dt="2020-04-27T14:07:05.715" v="41" actId="20577"/>
          <ac:spMkLst>
            <pc:docMk/>
            <pc:sldMk cId="466607752" sldId="321"/>
            <ac:spMk id="2" creationId="{CCA04128-CE50-4CC5-9E77-D63AB01DFADF}"/>
          </ac:spMkLst>
        </pc:spChg>
      </pc:sldChg>
      <pc:sldChg chg="modSp mod">
        <pc:chgData name="Daler Jan" userId="fdc87834-7d9d-49fc-9260-b4e401aaff7d" providerId="ADAL" clId="{D3CAB740-9968-4079-B001-9A90D2BF9F43}" dt="2020-04-27T14:07:26.125" v="45" actId="20577"/>
        <pc:sldMkLst>
          <pc:docMk/>
          <pc:sldMk cId="1859316671" sldId="322"/>
        </pc:sldMkLst>
        <pc:spChg chg="mod">
          <ac:chgData name="Daler Jan" userId="fdc87834-7d9d-49fc-9260-b4e401aaff7d" providerId="ADAL" clId="{D3CAB740-9968-4079-B001-9A90D2BF9F43}" dt="2020-04-27T14:07:26.125" v="45" actId="20577"/>
          <ac:spMkLst>
            <pc:docMk/>
            <pc:sldMk cId="1859316671" sldId="322"/>
            <ac:spMk id="2" creationId="{CCA04128-CE50-4CC5-9E77-D63AB01DFADF}"/>
          </ac:spMkLst>
        </pc:spChg>
      </pc:sldChg>
      <pc:sldChg chg="modSp mod">
        <pc:chgData name="Daler Jan" userId="fdc87834-7d9d-49fc-9260-b4e401aaff7d" providerId="ADAL" clId="{D3CAB740-9968-4079-B001-9A90D2BF9F43}" dt="2020-04-27T14:07:53.174" v="60" actId="20577"/>
        <pc:sldMkLst>
          <pc:docMk/>
          <pc:sldMk cId="1721696982" sldId="324"/>
        </pc:sldMkLst>
        <pc:spChg chg="mod">
          <ac:chgData name="Daler Jan" userId="fdc87834-7d9d-49fc-9260-b4e401aaff7d" providerId="ADAL" clId="{D3CAB740-9968-4079-B001-9A90D2BF9F43}" dt="2020-04-27T14:07:53.174" v="60" actId="20577"/>
          <ac:spMkLst>
            <pc:docMk/>
            <pc:sldMk cId="1721696982" sldId="324"/>
            <ac:spMk id="2" creationId="{CCA04128-CE50-4CC5-9E77-D63AB01DFADF}"/>
          </ac:spMkLst>
        </pc:spChg>
      </pc:sldChg>
      <pc:sldChg chg="modSp mod">
        <pc:chgData name="Daler Jan" userId="fdc87834-7d9d-49fc-9260-b4e401aaff7d" providerId="ADAL" clId="{D3CAB740-9968-4079-B001-9A90D2BF9F43}" dt="2020-04-27T14:08:34.029" v="66" actId="20577"/>
        <pc:sldMkLst>
          <pc:docMk/>
          <pc:sldMk cId="1445953530" sldId="327"/>
        </pc:sldMkLst>
        <pc:spChg chg="mod">
          <ac:chgData name="Daler Jan" userId="fdc87834-7d9d-49fc-9260-b4e401aaff7d" providerId="ADAL" clId="{D3CAB740-9968-4079-B001-9A90D2BF9F43}" dt="2020-04-27T14:08:34.029" v="66" actId="20577"/>
          <ac:spMkLst>
            <pc:docMk/>
            <pc:sldMk cId="1445953530" sldId="327"/>
            <ac:spMk id="4" creationId="{00000000-0000-0000-0000-000000000000}"/>
          </ac:spMkLst>
        </pc:spChg>
      </pc:sldChg>
      <pc:sldChg chg="modSp mod">
        <pc:chgData name="Daler Jan" userId="fdc87834-7d9d-49fc-9260-b4e401aaff7d" providerId="ADAL" clId="{D3CAB740-9968-4079-B001-9A90D2BF9F43}" dt="2020-04-27T14:08:40.708" v="68" actId="20577"/>
        <pc:sldMkLst>
          <pc:docMk/>
          <pc:sldMk cId="1408926826" sldId="328"/>
        </pc:sldMkLst>
        <pc:spChg chg="mod">
          <ac:chgData name="Daler Jan" userId="fdc87834-7d9d-49fc-9260-b4e401aaff7d" providerId="ADAL" clId="{D3CAB740-9968-4079-B001-9A90D2BF9F43}" dt="2020-04-27T14:08:40.708" v="68" actId="20577"/>
          <ac:spMkLst>
            <pc:docMk/>
            <pc:sldMk cId="1408926826" sldId="328"/>
            <ac:spMk id="4" creationId="{00000000-0000-0000-0000-000000000000}"/>
          </ac:spMkLst>
        </pc:spChg>
      </pc:sldChg>
      <pc:sldChg chg="modSp mod">
        <pc:chgData name="Daler Jan" userId="fdc87834-7d9d-49fc-9260-b4e401aaff7d" providerId="ADAL" clId="{D3CAB740-9968-4079-B001-9A90D2BF9F43}" dt="2020-04-27T14:08:44.263" v="70" actId="20577"/>
        <pc:sldMkLst>
          <pc:docMk/>
          <pc:sldMk cId="3555454806" sldId="329"/>
        </pc:sldMkLst>
        <pc:spChg chg="mod">
          <ac:chgData name="Daler Jan" userId="fdc87834-7d9d-49fc-9260-b4e401aaff7d" providerId="ADAL" clId="{D3CAB740-9968-4079-B001-9A90D2BF9F43}" dt="2020-04-27T14:08:44.263" v="70" actId="20577"/>
          <ac:spMkLst>
            <pc:docMk/>
            <pc:sldMk cId="3555454806" sldId="329"/>
            <ac:spMk id="4" creationId="{00000000-0000-0000-0000-000000000000}"/>
          </ac:spMkLst>
        </pc:spChg>
      </pc:sldChg>
      <pc:sldChg chg="modSp mod">
        <pc:chgData name="Daler Jan" userId="fdc87834-7d9d-49fc-9260-b4e401aaff7d" providerId="ADAL" clId="{D3CAB740-9968-4079-B001-9A90D2BF9F43}" dt="2020-04-27T14:08:50.184" v="72" actId="20577"/>
        <pc:sldMkLst>
          <pc:docMk/>
          <pc:sldMk cId="2714465271" sldId="330"/>
        </pc:sldMkLst>
        <pc:spChg chg="mod">
          <ac:chgData name="Daler Jan" userId="fdc87834-7d9d-49fc-9260-b4e401aaff7d" providerId="ADAL" clId="{D3CAB740-9968-4079-B001-9A90D2BF9F43}" dt="2020-04-27T14:08:50.184" v="72" actId="20577"/>
          <ac:spMkLst>
            <pc:docMk/>
            <pc:sldMk cId="2714465271" sldId="330"/>
            <ac:spMk id="4" creationId="{00000000-0000-0000-0000-000000000000}"/>
          </ac:spMkLst>
        </pc:spChg>
      </pc:sldChg>
      <pc:sldChg chg="modSp mod">
        <pc:chgData name="Daler Jan" userId="fdc87834-7d9d-49fc-9260-b4e401aaff7d" providerId="ADAL" clId="{D3CAB740-9968-4079-B001-9A90D2BF9F43}" dt="2020-04-27T14:11:22.683" v="124" actId="20577"/>
        <pc:sldMkLst>
          <pc:docMk/>
          <pc:sldMk cId="3344719438" sldId="331"/>
        </pc:sldMkLst>
        <pc:spChg chg="mod">
          <ac:chgData name="Daler Jan" userId="fdc87834-7d9d-49fc-9260-b4e401aaff7d" providerId="ADAL" clId="{D3CAB740-9968-4079-B001-9A90D2BF9F43}" dt="2020-04-27T14:11:22.683" v="124" actId="20577"/>
          <ac:spMkLst>
            <pc:docMk/>
            <pc:sldMk cId="3344719438" sldId="331"/>
            <ac:spMk id="4" creationId="{00000000-0000-0000-0000-000000000000}"/>
          </ac:spMkLst>
        </pc:spChg>
      </pc:sldChg>
      <pc:sldChg chg="modSp mod">
        <pc:chgData name="Daler Jan" userId="fdc87834-7d9d-49fc-9260-b4e401aaff7d" providerId="ADAL" clId="{D3CAB740-9968-4079-B001-9A90D2BF9F43}" dt="2020-04-27T14:08:54.914" v="74" actId="20577"/>
        <pc:sldMkLst>
          <pc:docMk/>
          <pc:sldMk cId="1761687479" sldId="332"/>
        </pc:sldMkLst>
        <pc:spChg chg="mod">
          <ac:chgData name="Daler Jan" userId="fdc87834-7d9d-49fc-9260-b4e401aaff7d" providerId="ADAL" clId="{D3CAB740-9968-4079-B001-9A90D2BF9F43}" dt="2020-04-27T14:08:54.914" v="74" actId="20577"/>
          <ac:spMkLst>
            <pc:docMk/>
            <pc:sldMk cId="1761687479" sldId="332"/>
            <ac:spMk id="4" creationId="{00000000-0000-0000-0000-000000000000}"/>
          </ac:spMkLst>
        </pc:spChg>
      </pc:sldChg>
      <pc:sldChg chg="modSp mod">
        <pc:chgData name="Daler Jan" userId="fdc87834-7d9d-49fc-9260-b4e401aaff7d" providerId="ADAL" clId="{D3CAB740-9968-4079-B001-9A90D2BF9F43}" dt="2020-04-27T14:09:08.048" v="78" actId="20577"/>
        <pc:sldMkLst>
          <pc:docMk/>
          <pc:sldMk cId="2674114033" sldId="333"/>
        </pc:sldMkLst>
        <pc:spChg chg="mod">
          <ac:chgData name="Daler Jan" userId="fdc87834-7d9d-49fc-9260-b4e401aaff7d" providerId="ADAL" clId="{D3CAB740-9968-4079-B001-9A90D2BF9F43}" dt="2020-04-27T14:09:08.048" v="78" actId="20577"/>
          <ac:spMkLst>
            <pc:docMk/>
            <pc:sldMk cId="2674114033" sldId="333"/>
            <ac:spMk id="4" creationId="{00000000-0000-0000-0000-000000000000}"/>
          </ac:spMkLst>
        </pc:spChg>
      </pc:sldChg>
      <pc:sldChg chg="modSp mod">
        <pc:chgData name="Daler Jan" userId="fdc87834-7d9d-49fc-9260-b4e401aaff7d" providerId="ADAL" clId="{D3CAB740-9968-4079-B001-9A90D2BF9F43}" dt="2020-04-27T14:09:27.582" v="84" actId="20577"/>
        <pc:sldMkLst>
          <pc:docMk/>
          <pc:sldMk cId="943954696" sldId="334"/>
        </pc:sldMkLst>
        <pc:spChg chg="mod">
          <ac:chgData name="Daler Jan" userId="fdc87834-7d9d-49fc-9260-b4e401aaff7d" providerId="ADAL" clId="{D3CAB740-9968-4079-B001-9A90D2BF9F43}" dt="2020-04-27T14:09:27.582" v="84" actId="20577"/>
          <ac:spMkLst>
            <pc:docMk/>
            <pc:sldMk cId="943954696" sldId="334"/>
            <ac:spMk id="4" creationId="{00000000-0000-0000-0000-000000000000}"/>
          </ac:spMkLst>
        </pc:spChg>
      </pc:sldChg>
      <pc:sldChg chg="modSp mod">
        <pc:chgData name="Daler Jan" userId="fdc87834-7d9d-49fc-9260-b4e401aaff7d" providerId="ADAL" clId="{D3CAB740-9968-4079-B001-9A90D2BF9F43}" dt="2020-04-27T14:09:33.059" v="86" actId="20577"/>
        <pc:sldMkLst>
          <pc:docMk/>
          <pc:sldMk cId="4159236950" sldId="335"/>
        </pc:sldMkLst>
        <pc:spChg chg="mod">
          <ac:chgData name="Daler Jan" userId="fdc87834-7d9d-49fc-9260-b4e401aaff7d" providerId="ADAL" clId="{D3CAB740-9968-4079-B001-9A90D2BF9F43}" dt="2020-04-27T14:09:33.059" v="86" actId="20577"/>
          <ac:spMkLst>
            <pc:docMk/>
            <pc:sldMk cId="4159236950" sldId="335"/>
            <ac:spMk id="4" creationId="{00000000-0000-0000-0000-000000000000}"/>
          </ac:spMkLst>
        </pc:spChg>
      </pc:sldChg>
      <pc:sldChg chg="modSp mod">
        <pc:chgData name="Daler Jan" userId="fdc87834-7d9d-49fc-9260-b4e401aaff7d" providerId="ADAL" clId="{D3CAB740-9968-4079-B001-9A90D2BF9F43}" dt="2020-04-27T14:09:37.528" v="88" actId="20577"/>
        <pc:sldMkLst>
          <pc:docMk/>
          <pc:sldMk cId="2600578131" sldId="336"/>
        </pc:sldMkLst>
        <pc:spChg chg="mod">
          <ac:chgData name="Daler Jan" userId="fdc87834-7d9d-49fc-9260-b4e401aaff7d" providerId="ADAL" clId="{D3CAB740-9968-4079-B001-9A90D2BF9F43}" dt="2020-04-27T14:09:37.528" v="88" actId="20577"/>
          <ac:spMkLst>
            <pc:docMk/>
            <pc:sldMk cId="2600578131" sldId="336"/>
            <ac:spMk id="4" creationId="{00000000-0000-0000-0000-000000000000}"/>
          </ac:spMkLst>
        </pc:spChg>
      </pc:sldChg>
      <pc:sldChg chg="modSp mod">
        <pc:chgData name="Daler Jan" userId="fdc87834-7d9d-49fc-9260-b4e401aaff7d" providerId="ADAL" clId="{D3CAB740-9968-4079-B001-9A90D2BF9F43}" dt="2020-04-27T14:09:41.577" v="90" actId="20577"/>
        <pc:sldMkLst>
          <pc:docMk/>
          <pc:sldMk cId="3246167714" sldId="337"/>
        </pc:sldMkLst>
        <pc:spChg chg="mod">
          <ac:chgData name="Daler Jan" userId="fdc87834-7d9d-49fc-9260-b4e401aaff7d" providerId="ADAL" clId="{D3CAB740-9968-4079-B001-9A90D2BF9F43}" dt="2020-04-27T14:09:41.577" v="90" actId="20577"/>
          <ac:spMkLst>
            <pc:docMk/>
            <pc:sldMk cId="3246167714" sldId="337"/>
            <ac:spMk id="4" creationId="{00000000-0000-0000-0000-000000000000}"/>
          </ac:spMkLst>
        </pc:spChg>
      </pc:sldChg>
      <pc:sldChg chg="modSp mod">
        <pc:chgData name="Daler Jan" userId="fdc87834-7d9d-49fc-9260-b4e401aaff7d" providerId="ADAL" clId="{D3CAB740-9968-4079-B001-9A90D2BF9F43}" dt="2020-04-27T14:09:56.494" v="93" actId="20577"/>
        <pc:sldMkLst>
          <pc:docMk/>
          <pc:sldMk cId="1143331463" sldId="338"/>
        </pc:sldMkLst>
        <pc:spChg chg="mod">
          <ac:chgData name="Daler Jan" userId="fdc87834-7d9d-49fc-9260-b4e401aaff7d" providerId="ADAL" clId="{D3CAB740-9968-4079-B001-9A90D2BF9F43}" dt="2020-04-27T14:09:56.494" v="93" actId="20577"/>
          <ac:spMkLst>
            <pc:docMk/>
            <pc:sldMk cId="1143331463" sldId="338"/>
            <ac:spMk id="4" creationId="{00000000-0000-0000-0000-000000000000}"/>
          </ac:spMkLst>
        </pc:spChg>
      </pc:sldChg>
      <pc:sldChg chg="modSp mod">
        <pc:chgData name="Daler Jan" userId="fdc87834-7d9d-49fc-9260-b4e401aaff7d" providerId="ADAL" clId="{D3CAB740-9968-4079-B001-9A90D2BF9F43}" dt="2020-04-27T14:10:02.486" v="95" actId="20577"/>
        <pc:sldMkLst>
          <pc:docMk/>
          <pc:sldMk cId="3637472161" sldId="339"/>
        </pc:sldMkLst>
        <pc:spChg chg="mod">
          <ac:chgData name="Daler Jan" userId="fdc87834-7d9d-49fc-9260-b4e401aaff7d" providerId="ADAL" clId="{D3CAB740-9968-4079-B001-9A90D2BF9F43}" dt="2020-04-27T14:10:02.486" v="95" actId="20577"/>
          <ac:spMkLst>
            <pc:docMk/>
            <pc:sldMk cId="3637472161" sldId="339"/>
            <ac:spMk id="4" creationId="{00000000-0000-0000-0000-000000000000}"/>
          </ac:spMkLst>
        </pc:spChg>
      </pc:sldChg>
      <pc:sldChg chg="modSp mod">
        <pc:chgData name="Daler Jan" userId="fdc87834-7d9d-49fc-9260-b4e401aaff7d" providerId="ADAL" clId="{D3CAB740-9968-4079-B001-9A90D2BF9F43}" dt="2020-04-27T14:10:09.607" v="97" actId="20577"/>
        <pc:sldMkLst>
          <pc:docMk/>
          <pc:sldMk cId="1604964458" sldId="340"/>
        </pc:sldMkLst>
        <pc:spChg chg="mod">
          <ac:chgData name="Daler Jan" userId="fdc87834-7d9d-49fc-9260-b4e401aaff7d" providerId="ADAL" clId="{D3CAB740-9968-4079-B001-9A90D2BF9F43}" dt="2020-04-27T14:10:09.607" v="97" actId="20577"/>
          <ac:spMkLst>
            <pc:docMk/>
            <pc:sldMk cId="1604964458" sldId="340"/>
            <ac:spMk id="4" creationId="{00000000-0000-0000-0000-000000000000}"/>
          </ac:spMkLst>
        </pc:spChg>
      </pc:sldChg>
      <pc:sldChg chg="modSp mod">
        <pc:chgData name="Daler Jan" userId="fdc87834-7d9d-49fc-9260-b4e401aaff7d" providerId="ADAL" clId="{D3CAB740-9968-4079-B001-9A90D2BF9F43}" dt="2020-04-27T14:10:21.512" v="99" actId="20577"/>
        <pc:sldMkLst>
          <pc:docMk/>
          <pc:sldMk cId="1985972514" sldId="341"/>
        </pc:sldMkLst>
        <pc:spChg chg="mod">
          <ac:chgData name="Daler Jan" userId="fdc87834-7d9d-49fc-9260-b4e401aaff7d" providerId="ADAL" clId="{D3CAB740-9968-4079-B001-9A90D2BF9F43}" dt="2020-04-27T14:10:21.512" v="99" actId="20577"/>
          <ac:spMkLst>
            <pc:docMk/>
            <pc:sldMk cId="1985972514" sldId="341"/>
            <ac:spMk id="4" creationId="{00000000-0000-0000-0000-000000000000}"/>
          </ac:spMkLst>
        </pc:spChg>
      </pc:sldChg>
      <pc:sldChg chg="modSp mod">
        <pc:chgData name="Daler Jan" userId="fdc87834-7d9d-49fc-9260-b4e401aaff7d" providerId="ADAL" clId="{D3CAB740-9968-4079-B001-9A90D2BF9F43}" dt="2020-04-27T14:10:28.606" v="105" actId="20577"/>
        <pc:sldMkLst>
          <pc:docMk/>
          <pc:sldMk cId="263248596" sldId="342"/>
        </pc:sldMkLst>
        <pc:spChg chg="mod">
          <ac:chgData name="Daler Jan" userId="fdc87834-7d9d-49fc-9260-b4e401aaff7d" providerId="ADAL" clId="{D3CAB740-9968-4079-B001-9A90D2BF9F43}" dt="2020-04-27T14:10:28.606" v="105" actId="20577"/>
          <ac:spMkLst>
            <pc:docMk/>
            <pc:sldMk cId="263248596" sldId="342"/>
            <ac:spMk id="4" creationId="{00000000-0000-0000-0000-000000000000}"/>
          </ac:spMkLst>
        </pc:spChg>
      </pc:sldChg>
      <pc:sldChg chg="modSp mod">
        <pc:chgData name="Daler Jan" userId="fdc87834-7d9d-49fc-9260-b4e401aaff7d" providerId="ADAL" clId="{D3CAB740-9968-4079-B001-9A90D2BF9F43}" dt="2020-04-27T14:10:33.559" v="107" actId="20577"/>
        <pc:sldMkLst>
          <pc:docMk/>
          <pc:sldMk cId="3927737871" sldId="343"/>
        </pc:sldMkLst>
        <pc:spChg chg="mod">
          <ac:chgData name="Daler Jan" userId="fdc87834-7d9d-49fc-9260-b4e401aaff7d" providerId="ADAL" clId="{D3CAB740-9968-4079-B001-9A90D2BF9F43}" dt="2020-04-27T14:10:33.559" v="107" actId="20577"/>
          <ac:spMkLst>
            <pc:docMk/>
            <pc:sldMk cId="3927737871" sldId="343"/>
            <ac:spMk id="4" creationId="{00000000-0000-0000-0000-000000000000}"/>
          </ac:spMkLst>
        </pc:spChg>
      </pc:sldChg>
      <pc:sldChg chg="modSp mod">
        <pc:chgData name="Daler Jan" userId="fdc87834-7d9d-49fc-9260-b4e401aaff7d" providerId="ADAL" clId="{D3CAB740-9968-4079-B001-9A90D2BF9F43}" dt="2020-04-27T14:10:38.010" v="109" actId="20577"/>
        <pc:sldMkLst>
          <pc:docMk/>
          <pc:sldMk cId="2992838000" sldId="344"/>
        </pc:sldMkLst>
        <pc:spChg chg="mod">
          <ac:chgData name="Daler Jan" userId="fdc87834-7d9d-49fc-9260-b4e401aaff7d" providerId="ADAL" clId="{D3CAB740-9968-4079-B001-9A90D2BF9F43}" dt="2020-04-27T14:10:38.010" v="109" actId="20577"/>
          <ac:spMkLst>
            <pc:docMk/>
            <pc:sldMk cId="2992838000" sldId="344"/>
            <ac:spMk id="4" creationId="{00000000-0000-0000-0000-000000000000}"/>
          </ac:spMkLst>
        </pc:spChg>
      </pc:sldChg>
      <pc:sldChg chg="modSp mod">
        <pc:chgData name="Daler Jan" userId="fdc87834-7d9d-49fc-9260-b4e401aaff7d" providerId="ADAL" clId="{D3CAB740-9968-4079-B001-9A90D2BF9F43}" dt="2020-04-27T14:10:45.173" v="111" actId="20577"/>
        <pc:sldMkLst>
          <pc:docMk/>
          <pc:sldMk cId="3395838096" sldId="345"/>
        </pc:sldMkLst>
        <pc:spChg chg="mod">
          <ac:chgData name="Daler Jan" userId="fdc87834-7d9d-49fc-9260-b4e401aaff7d" providerId="ADAL" clId="{D3CAB740-9968-4079-B001-9A90D2BF9F43}" dt="2020-04-27T14:10:45.173" v="111" actId="20577"/>
          <ac:spMkLst>
            <pc:docMk/>
            <pc:sldMk cId="3395838096" sldId="345"/>
            <ac:spMk id="4" creationId="{00000000-0000-0000-0000-000000000000}"/>
          </ac:spMkLst>
        </pc:spChg>
      </pc:sldChg>
      <pc:sldChg chg="modSp mod">
        <pc:chgData name="Daler Jan" userId="fdc87834-7d9d-49fc-9260-b4e401aaff7d" providerId="ADAL" clId="{D3CAB740-9968-4079-B001-9A90D2BF9F43}" dt="2020-04-27T14:10:53.845" v="113" actId="20577"/>
        <pc:sldMkLst>
          <pc:docMk/>
          <pc:sldMk cId="4079768079" sldId="346"/>
        </pc:sldMkLst>
        <pc:spChg chg="mod">
          <ac:chgData name="Daler Jan" userId="fdc87834-7d9d-49fc-9260-b4e401aaff7d" providerId="ADAL" clId="{D3CAB740-9968-4079-B001-9A90D2BF9F43}" dt="2020-04-27T14:10:53.845" v="113" actId="20577"/>
          <ac:spMkLst>
            <pc:docMk/>
            <pc:sldMk cId="4079768079" sldId="346"/>
            <ac:spMk id="4" creationId="{00000000-0000-0000-0000-000000000000}"/>
          </ac:spMkLst>
        </pc:spChg>
      </pc:sldChg>
      <pc:sldChg chg="modSp mod">
        <pc:chgData name="Daler Jan" userId="fdc87834-7d9d-49fc-9260-b4e401aaff7d" providerId="ADAL" clId="{D3CAB740-9968-4079-B001-9A90D2BF9F43}" dt="2020-04-27T14:10:58.327" v="115" actId="20577"/>
        <pc:sldMkLst>
          <pc:docMk/>
          <pc:sldMk cId="77328546" sldId="347"/>
        </pc:sldMkLst>
        <pc:spChg chg="mod">
          <ac:chgData name="Daler Jan" userId="fdc87834-7d9d-49fc-9260-b4e401aaff7d" providerId="ADAL" clId="{D3CAB740-9968-4079-B001-9A90D2BF9F43}" dt="2020-04-27T14:10:58.327" v="115" actId="20577"/>
          <ac:spMkLst>
            <pc:docMk/>
            <pc:sldMk cId="77328546" sldId="347"/>
            <ac:spMk id="4" creationId="{00000000-0000-0000-0000-000000000000}"/>
          </ac:spMkLst>
        </pc:spChg>
      </pc:sldChg>
      <pc:sldChg chg="modSp mod">
        <pc:chgData name="Daler Jan" userId="fdc87834-7d9d-49fc-9260-b4e401aaff7d" providerId="ADAL" clId="{D3CAB740-9968-4079-B001-9A90D2BF9F43}" dt="2020-04-27T14:11:03.012" v="117" actId="20577"/>
        <pc:sldMkLst>
          <pc:docMk/>
          <pc:sldMk cId="1569207006" sldId="348"/>
        </pc:sldMkLst>
        <pc:spChg chg="mod">
          <ac:chgData name="Daler Jan" userId="fdc87834-7d9d-49fc-9260-b4e401aaff7d" providerId="ADAL" clId="{D3CAB740-9968-4079-B001-9A90D2BF9F43}" dt="2020-04-27T14:11:03.012" v="117" actId="20577"/>
          <ac:spMkLst>
            <pc:docMk/>
            <pc:sldMk cId="1569207006" sldId="348"/>
            <ac:spMk id="4" creationId="{00000000-0000-0000-0000-000000000000}"/>
          </ac:spMkLst>
        </pc:spChg>
      </pc:sldChg>
      <pc:sldChg chg="modSp mod">
        <pc:chgData name="Daler Jan" userId="fdc87834-7d9d-49fc-9260-b4e401aaff7d" providerId="ADAL" clId="{D3CAB740-9968-4079-B001-9A90D2BF9F43}" dt="2020-04-27T14:11:17.230" v="122" actId="20577"/>
        <pc:sldMkLst>
          <pc:docMk/>
          <pc:sldMk cId="1064379764" sldId="349"/>
        </pc:sldMkLst>
        <pc:spChg chg="mod">
          <ac:chgData name="Daler Jan" userId="fdc87834-7d9d-49fc-9260-b4e401aaff7d" providerId="ADAL" clId="{D3CAB740-9968-4079-B001-9A90D2BF9F43}" dt="2020-04-27T14:11:17.230" v="122" actId="20577"/>
          <ac:spMkLst>
            <pc:docMk/>
            <pc:sldMk cId="1064379764" sldId="349"/>
            <ac:spMk id="4" creationId="{00000000-0000-0000-0000-000000000000}"/>
          </ac:spMkLst>
        </pc:spChg>
      </pc:sldChg>
      <pc:sldChg chg="modSp mod">
        <pc:chgData name="Daler Jan" userId="fdc87834-7d9d-49fc-9260-b4e401aaff7d" providerId="ADAL" clId="{D3CAB740-9968-4079-B001-9A90D2BF9F43}" dt="2020-04-27T14:09:04.715" v="76" actId="20577"/>
        <pc:sldMkLst>
          <pc:docMk/>
          <pc:sldMk cId="841606626" sldId="353"/>
        </pc:sldMkLst>
        <pc:spChg chg="mod">
          <ac:chgData name="Daler Jan" userId="fdc87834-7d9d-49fc-9260-b4e401aaff7d" providerId="ADAL" clId="{D3CAB740-9968-4079-B001-9A90D2BF9F43}" dt="2020-04-27T14:09:04.715" v="76" actId="20577"/>
          <ac:spMkLst>
            <pc:docMk/>
            <pc:sldMk cId="841606626" sldId="353"/>
            <ac:spMk id="2" creationId="{CCA04128-CE50-4CC5-9E77-D63AB01DFADF}"/>
          </ac:spMkLst>
        </pc:spChg>
      </pc:sldChg>
      <pc:sldChg chg="modSp mod">
        <pc:chgData name="Daler Jan" userId="fdc87834-7d9d-49fc-9260-b4e401aaff7d" providerId="ADAL" clId="{D3CAB740-9968-4079-B001-9A90D2BF9F43}" dt="2020-04-27T14:09:23.143" v="82" actId="20577"/>
        <pc:sldMkLst>
          <pc:docMk/>
          <pc:sldMk cId="1086881411" sldId="355"/>
        </pc:sldMkLst>
        <pc:spChg chg="mod">
          <ac:chgData name="Daler Jan" userId="fdc87834-7d9d-49fc-9260-b4e401aaff7d" providerId="ADAL" clId="{D3CAB740-9968-4079-B001-9A90D2BF9F43}" dt="2020-04-27T14:09:23.143" v="82" actId="20577"/>
          <ac:spMkLst>
            <pc:docMk/>
            <pc:sldMk cId="1086881411" sldId="355"/>
            <ac:spMk id="2" creationId="{CCA04128-CE50-4CC5-9E77-D63AB01DFADF}"/>
          </ac:spMkLst>
        </pc:spChg>
      </pc:sldChg>
      <pc:sldChg chg="modSp mod">
        <pc:chgData name="Daler Jan" userId="fdc87834-7d9d-49fc-9260-b4e401aaff7d" providerId="ADAL" clId="{D3CAB740-9968-4079-B001-9A90D2BF9F43}" dt="2020-04-27T14:09:46.445" v="91" actId="20577"/>
        <pc:sldMkLst>
          <pc:docMk/>
          <pc:sldMk cId="2597490413" sldId="361"/>
        </pc:sldMkLst>
        <pc:spChg chg="mod">
          <ac:chgData name="Daler Jan" userId="fdc87834-7d9d-49fc-9260-b4e401aaff7d" providerId="ADAL" clId="{D3CAB740-9968-4079-B001-9A90D2BF9F43}" dt="2020-04-27T14:09:46.445" v="91" actId="20577"/>
          <ac:spMkLst>
            <pc:docMk/>
            <pc:sldMk cId="2597490413" sldId="361"/>
            <ac:spMk id="2" creationId="{CCA04128-CE50-4CC5-9E77-D63AB01DFADF}"/>
          </ac:spMkLst>
        </pc:spChg>
      </pc:sldChg>
      <pc:sldChg chg="modSp mod">
        <pc:chgData name="Daler Jan" userId="fdc87834-7d9d-49fc-9260-b4e401aaff7d" providerId="ADAL" clId="{D3CAB740-9968-4079-B001-9A90D2BF9F43}" dt="2020-04-27T14:11:13.511" v="120" actId="20577"/>
        <pc:sldMkLst>
          <pc:docMk/>
          <pc:sldMk cId="249761310" sldId="370"/>
        </pc:sldMkLst>
        <pc:spChg chg="mod">
          <ac:chgData name="Daler Jan" userId="fdc87834-7d9d-49fc-9260-b4e401aaff7d" providerId="ADAL" clId="{D3CAB740-9968-4079-B001-9A90D2BF9F43}" dt="2020-04-27T14:11:13.511" v="120" actId="20577"/>
          <ac:spMkLst>
            <pc:docMk/>
            <pc:sldMk cId="249761310" sldId="370"/>
            <ac:spMk id="2" creationId="{CCA04128-CE50-4CC5-9E77-D63AB01DFADF}"/>
          </ac:spMkLst>
        </pc:spChg>
      </pc:sldChg>
      <pc:sldChg chg="modSp mod">
        <pc:chgData name="Daler Jan" userId="fdc87834-7d9d-49fc-9260-b4e401aaff7d" providerId="ADAL" clId="{D3CAB740-9968-4079-B001-9A90D2BF9F43}" dt="2020-04-27T14:11:30.065" v="126" actId="20577"/>
        <pc:sldMkLst>
          <pc:docMk/>
          <pc:sldMk cId="1616699658" sldId="373"/>
        </pc:sldMkLst>
        <pc:spChg chg="mod">
          <ac:chgData name="Daler Jan" userId="fdc87834-7d9d-49fc-9260-b4e401aaff7d" providerId="ADAL" clId="{D3CAB740-9968-4079-B001-9A90D2BF9F43}" dt="2020-04-27T14:11:30.065" v="126" actId="20577"/>
          <ac:spMkLst>
            <pc:docMk/>
            <pc:sldMk cId="1616699658" sldId="373"/>
            <ac:spMk id="4" creationId="{00000000-0000-0000-0000-000000000000}"/>
          </ac:spMkLst>
        </pc:spChg>
      </pc:sldChg>
      <pc:sldChg chg="modSp mod">
        <pc:chgData name="Daler Jan" userId="fdc87834-7d9d-49fc-9260-b4e401aaff7d" providerId="ADAL" clId="{D3CAB740-9968-4079-B001-9A90D2BF9F43}" dt="2020-04-27T14:11:34.463" v="128" actId="20577"/>
        <pc:sldMkLst>
          <pc:docMk/>
          <pc:sldMk cId="4103923206" sldId="374"/>
        </pc:sldMkLst>
        <pc:spChg chg="mod">
          <ac:chgData name="Daler Jan" userId="fdc87834-7d9d-49fc-9260-b4e401aaff7d" providerId="ADAL" clId="{D3CAB740-9968-4079-B001-9A90D2BF9F43}" dt="2020-04-27T14:11:34.463" v="128" actId="20577"/>
          <ac:spMkLst>
            <pc:docMk/>
            <pc:sldMk cId="4103923206" sldId="374"/>
            <ac:spMk id="4" creationId="{00000000-0000-0000-0000-000000000000}"/>
          </ac:spMkLst>
        </pc:spChg>
      </pc:sldChg>
      <pc:sldChg chg="modSp mod">
        <pc:chgData name="Daler Jan" userId="fdc87834-7d9d-49fc-9260-b4e401aaff7d" providerId="ADAL" clId="{D3CAB740-9968-4079-B001-9A90D2BF9F43}" dt="2020-04-27T14:11:47.322" v="131" actId="20577"/>
        <pc:sldMkLst>
          <pc:docMk/>
          <pc:sldMk cId="774986060" sldId="375"/>
        </pc:sldMkLst>
        <pc:spChg chg="mod">
          <ac:chgData name="Daler Jan" userId="fdc87834-7d9d-49fc-9260-b4e401aaff7d" providerId="ADAL" clId="{D3CAB740-9968-4079-B001-9A90D2BF9F43}" dt="2020-04-27T14:11:47.322" v="131" actId="20577"/>
          <ac:spMkLst>
            <pc:docMk/>
            <pc:sldMk cId="774986060" sldId="375"/>
            <ac:spMk id="4" creationId="{00000000-0000-0000-0000-000000000000}"/>
          </ac:spMkLst>
        </pc:spChg>
      </pc:sldChg>
      <pc:sldChg chg="modSp mod">
        <pc:chgData name="Daler Jan" userId="fdc87834-7d9d-49fc-9260-b4e401aaff7d" providerId="ADAL" clId="{D3CAB740-9968-4079-B001-9A90D2BF9F43}" dt="2020-04-27T14:11:52.607" v="133" actId="20577"/>
        <pc:sldMkLst>
          <pc:docMk/>
          <pc:sldMk cId="2784954859" sldId="376"/>
        </pc:sldMkLst>
        <pc:spChg chg="mod">
          <ac:chgData name="Daler Jan" userId="fdc87834-7d9d-49fc-9260-b4e401aaff7d" providerId="ADAL" clId="{D3CAB740-9968-4079-B001-9A90D2BF9F43}" dt="2020-04-27T14:11:52.607" v="133" actId="20577"/>
          <ac:spMkLst>
            <pc:docMk/>
            <pc:sldMk cId="2784954859" sldId="376"/>
            <ac:spMk id="4" creationId="{00000000-0000-0000-0000-000000000000}"/>
          </ac:spMkLst>
        </pc:spChg>
      </pc:sldChg>
      <pc:sldChg chg="modSp mod">
        <pc:chgData name="Daler Jan" userId="fdc87834-7d9d-49fc-9260-b4e401aaff7d" providerId="ADAL" clId="{D3CAB740-9968-4079-B001-9A90D2BF9F43}" dt="2020-04-27T14:11:58.019" v="135" actId="20577"/>
        <pc:sldMkLst>
          <pc:docMk/>
          <pc:sldMk cId="2981655287" sldId="377"/>
        </pc:sldMkLst>
        <pc:spChg chg="mod">
          <ac:chgData name="Daler Jan" userId="fdc87834-7d9d-49fc-9260-b4e401aaff7d" providerId="ADAL" clId="{D3CAB740-9968-4079-B001-9A90D2BF9F43}" dt="2020-04-27T14:11:58.019" v="135" actId="20577"/>
          <ac:spMkLst>
            <pc:docMk/>
            <pc:sldMk cId="2981655287" sldId="377"/>
            <ac:spMk id="4" creationId="{00000000-0000-0000-0000-000000000000}"/>
          </ac:spMkLst>
        </pc:spChg>
      </pc:sldChg>
      <pc:sldChg chg="modSp mod">
        <pc:chgData name="Daler Jan" userId="fdc87834-7d9d-49fc-9260-b4e401aaff7d" providerId="ADAL" clId="{D3CAB740-9968-4079-B001-9A90D2BF9F43}" dt="2020-04-27T14:12:06.161" v="137" actId="20577"/>
        <pc:sldMkLst>
          <pc:docMk/>
          <pc:sldMk cId="2141275122" sldId="378"/>
        </pc:sldMkLst>
        <pc:spChg chg="mod">
          <ac:chgData name="Daler Jan" userId="fdc87834-7d9d-49fc-9260-b4e401aaff7d" providerId="ADAL" clId="{D3CAB740-9968-4079-B001-9A90D2BF9F43}" dt="2020-04-27T14:12:06.161" v="137" actId="20577"/>
          <ac:spMkLst>
            <pc:docMk/>
            <pc:sldMk cId="2141275122" sldId="378"/>
            <ac:spMk id="4" creationId="{00000000-0000-0000-0000-000000000000}"/>
          </ac:spMkLst>
        </pc:spChg>
      </pc:sldChg>
      <pc:sldChg chg="modSp mod">
        <pc:chgData name="Daler Jan" userId="fdc87834-7d9d-49fc-9260-b4e401aaff7d" providerId="ADAL" clId="{D3CAB740-9968-4079-B001-9A90D2BF9F43}" dt="2020-04-27T14:12:10.367" v="139" actId="20577"/>
        <pc:sldMkLst>
          <pc:docMk/>
          <pc:sldMk cId="374341131" sldId="379"/>
        </pc:sldMkLst>
        <pc:spChg chg="mod">
          <ac:chgData name="Daler Jan" userId="fdc87834-7d9d-49fc-9260-b4e401aaff7d" providerId="ADAL" clId="{D3CAB740-9968-4079-B001-9A90D2BF9F43}" dt="2020-04-27T14:12:10.367" v="139" actId="20577"/>
          <ac:spMkLst>
            <pc:docMk/>
            <pc:sldMk cId="374341131" sldId="379"/>
            <ac:spMk id="4" creationId="{00000000-0000-0000-0000-000000000000}"/>
          </ac:spMkLst>
        </pc:spChg>
      </pc:sldChg>
      <pc:sldChg chg="modSp mod">
        <pc:chgData name="Daler Jan" userId="fdc87834-7d9d-49fc-9260-b4e401aaff7d" providerId="ADAL" clId="{D3CAB740-9968-4079-B001-9A90D2BF9F43}" dt="2020-04-27T14:12:14.629" v="141" actId="20577"/>
        <pc:sldMkLst>
          <pc:docMk/>
          <pc:sldMk cId="3511889102" sldId="380"/>
        </pc:sldMkLst>
        <pc:spChg chg="mod">
          <ac:chgData name="Daler Jan" userId="fdc87834-7d9d-49fc-9260-b4e401aaff7d" providerId="ADAL" clId="{D3CAB740-9968-4079-B001-9A90D2BF9F43}" dt="2020-04-27T14:12:14.629" v="141" actId="20577"/>
          <ac:spMkLst>
            <pc:docMk/>
            <pc:sldMk cId="3511889102" sldId="380"/>
            <ac:spMk id="4" creationId="{00000000-0000-0000-0000-000000000000}"/>
          </ac:spMkLst>
        </pc:spChg>
      </pc:sldChg>
      <pc:sldChg chg="modSp mod">
        <pc:chgData name="Daler Jan" userId="fdc87834-7d9d-49fc-9260-b4e401aaff7d" providerId="ADAL" clId="{D3CAB740-9968-4079-B001-9A90D2BF9F43}" dt="2020-04-27T14:12:19.541" v="143" actId="20577"/>
        <pc:sldMkLst>
          <pc:docMk/>
          <pc:sldMk cId="395803794" sldId="381"/>
        </pc:sldMkLst>
        <pc:spChg chg="mod">
          <ac:chgData name="Daler Jan" userId="fdc87834-7d9d-49fc-9260-b4e401aaff7d" providerId="ADAL" clId="{D3CAB740-9968-4079-B001-9A90D2BF9F43}" dt="2020-04-27T14:12:19.541" v="143" actId="20577"/>
          <ac:spMkLst>
            <pc:docMk/>
            <pc:sldMk cId="395803794" sldId="381"/>
            <ac:spMk id="4" creationId="{00000000-0000-0000-0000-000000000000}"/>
          </ac:spMkLst>
        </pc:spChg>
      </pc:sldChg>
      <pc:sldChg chg="modSp mod">
        <pc:chgData name="Daler Jan" userId="fdc87834-7d9d-49fc-9260-b4e401aaff7d" providerId="ADAL" clId="{D3CAB740-9968-4079-B001-9A90D2BF9F43}" dt="2020-04-27T14:11:42.585" v="129" actId="20577"/>
        <pc:sldMkLst>
          <pc:docMk/>
          <pc:sldMk cId="3996854820" sldId="383"/>
        </pc:sldMkLst>
        <pc:spChg chg="mod">
          <ac:chgData name="Daler Jan" userId="fdc87834-7d9d-49fc-9260-b4e401aaff7d" providerId="ADAL" clId="{D3CAB740-9968-4079-B001-9A90D2BF9F43}" dt="2020-04-27T14:11:42.585" v="129" actId="20577"/>
          <ac:spMkLst>
            <pc:docMk/>
            <pc:sldMk cId="3996854820" sldId="383"/>
            <ac:spMk id="2" creationId="{CCA04128-CE50-4CC5-9E77-D63AB01DFADF}"/>
          </ac:spMkLst>
        </pc:spChg>
      </pc:sldChg>
      <pc:sldChg chg="modSp mod">
        <pc:chgData name="Daler Jan" userId="fdc87834-7d9d-49fc-9260-b4e401aaff7d" providerId="ADAL" clId="{D3CAB740-9968-4079-B001-9A90D2BF9F43}" dt="2020-04-27T14:05:29.977" v="1" actId="20577"/>
        <pc:sldMkLst>
          <pc:docMk/>
          <pc:sldMk cId="0" sldId="391"/>
        </pc:sldMkLst>
        <pc:spChg chg="mod">
          <ac:chgData name="Daler Jan" userId="fdc87834-7d9d-49fc-9260-b4e401aaff7d" providerId="ADAL" clId="{D3CAB740-9968-4079-B001-9A90D2BF9F43}" dt="2020-04-27T14:05:29.977" v="1" actId="20577"/>
          <ac:spMkLst>
            <pc:docMk/>
            <pc:sldMk cId="0" sldId="391"/>
            <ac:spMk id="26" creationId="{4449DBAA-2ED4-4887-92AC-8FBE596A0BF7}"/>
          </ac:spMkLst>
        </pc:spChg>
      </pc:sldChg>
      <pc:sldChg chg="modSp mod">
        <pc:chgData name="Daler Jan" userId="fdc87834-7d9d-49fc-9260-b4e401aaff7d" providerId="ADAL" clId="{D3CAB740-9968-4079-B001-9A90D2BF9F43}" dt="2020-04-27T14:12:27.319" v="145" actId="20577"/>
        <pc:sldMkLst>
          <pc:docMk/>
          <pc:sldMk cId="1187311598" sldId="392"/>
        </pc:sldMkLst>
        <pc:spChg chg="mod">
          <ac:chgData name="Daler Jan" userId="fdc87834-7d9d-49fc-9260-b4e401aaff7d" providerId="ADAL" clId="{D3CAB740-9968-4079-B001-9A90D2BF9F43}" dt="2020-04-27T14:12:27.319" v="145" actId="20577"/>
          <ac:spMkLst>
            <pc:docMk/>
            <pc:sldMk cId="1187311598" sldId="392"/>
            <ac:spMk id="4" creationId="{00000000-0000-0000-0000-000000000000}"/>
          </ac:spMkLst>
        </pc:spChg>
      </pc:sldChg>
      <pc:sldChg chg="modSp mod">
        <pc:chgData name="Daler Jan" userId="fdc87834-7d9d-49fc-9260-b4e401aaff7d" providerId="ADAL" clId="{D3CAB740-9968-4079-B001-9A90D2BF9F43}" dt="2020-04-27T14:12:33.061" v="147" actId="20577"/>
        <pc:sldMkLst>
          <pc:docMk/>
          <pc:sldMk cId="1389402905" sldId="394"/>
        </pc:sldMkLst>
        <pc:spChg chg="mod">
          <ac:chgData name="Daler Jan" userId="fdc87834-7d9d-49fc-9260-b4e401aaff7d" providerId="ADAL" clId="{D3CAB740-9968-4079-B001-9A90D2BF9F43}" dt="2020-04-27T14:12:33.061" v="147" actId="20577"/>
          <ac:spMkLst>
            <pc:docMk/>
            <pc:sldMk cId="1389402905" sldId="394"/>
            <ac:spMk id="4" creationId="{00000000-0000-0000-0000-000000000000}"/>
          </ac:spMkLst>
        </pc:spChg>
      </pc:sldChg>
      <pc:sldChg chg="modSp mod">
        <pc:chgData name="Daler Jan" userId="fdc87834-7d9d-49fc-9260-b4e401aaff7d" providerId="ADAL" clId="{D3CAB740-9968-4079-B001-9A90D2BF9F43}" dt="2020-04-27T14:12:38.325" v="149" actId="20577"/>
        <pc:sldMkLst>
          <pc:docMk/>
          <pc:sldMk cId="1565943715" sldId="396"/>
        </pc:sldMkLst>
        <pc:spChg chg="mod">
          <ac:chgData name="Daler Jan" userId="fdc87834-7d9d-49fc-9260-b4e401aaff7d" providerId="ADAL" clId="{D3CAB740-9968-4079-B001-9A90D2BF9F43}" dt="2020-04-27T14:12:38.325" v="149" actId="20577"/>
          <ac:spMkLst>
            <pc:docMk/>
            <pc:sldMk cId="1565943715" sldId="396"/>
            <ac:spMk id="4" creationId="{00000000-0000-0000-0000-000000000000}"/>
          </ac:spMkLst>
        </pc:spChg>
      </pc:sldChg>
      <pc:sldChg chg="modSp mod">
        <pc:chgData name="Daler Jan" userId="fdc87834-7d9d-49fc-9260-b4e401aaff7d" providerId="ADAL" clId="{D3CAB740-9968-4079-B001-9A90D2BF9F43}" dt="2020-04-27T14:12:45.932" v="151" actId="20577"/>
        <pc:sldMkLst>
          <pc:docMk/>
          <pc:sldMk cId="3280817023" sldId="398"/>
        </pc:sldMkLst>
        <pc:spChg chg="mod">
          <ac:chgData name="Daler Jan" userId="fdc87834-7d9d-49fc-9260-b4e401aaff7d" providerId="ADAL" clId="{D3CAB740-9968-4079-B001-9A90D2BF9F43}" dt="2020-04-27T14:12:45.932" v="151" actId="20577"/>
          <ac:spMkLst>
            <pc:docMk/>
            <pc:sldMk cId="3280817023" sldId="398"/>
            <ac:spMk id="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A98CF-EDC9-B049-9CE2-C5F6FD25BA83}" type="datetimeFigureOut">
              <a:rPr lang="en-US" smtClean="0"/>
              <a:t>4/29/20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4D632-1EC6-774A-8C1B-703459862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51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EB0A8-3760-FC46-890F-08AA8382010A}" type="datetimeFigureOut">
              <a:rPr lang="en-US" smtClean="0"/>
              <a:t>4/29/20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4F670-2D2D-0F4F-A374-11792A8B3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77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67012E9B-CDB2-044D-A5DF-6C7AF75B2FFD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56B629C-553C-0348-9223-A65ED67DF1B0}" type="slidenum">
              <a:t>1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D04350EA-993D-6946-8C88-C9099EB631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69950" y="763588"/>
            <a:ext cx="6032500" cy="3771900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781E6644-B18C-D84B-A5B4-FB3AE287C04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 případě jakýchkoliv dotazů, přáních a tužeb nás neváhejte kontaktovat.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49247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 případě jakýchkoliv dotazů, přáních a tužeb nás neváhejte kontaktovat.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87727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45535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 případě jakýchkoliv dotazů, přáních a tužeb nás neváhejte kontaktovat.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94746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67012E9B-CDB2-044D-A5DF-6C7AF75B2FFD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56B629C-553C-0348-9223-A65ED67DF1B0}" type="slidenum">
              <a:t>103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D04350EA-993D-6946-8C88-C9099EB631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69950" y="763588"/>
            <a:ext cx="6032500" cy="3771900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781E6644-B18C-D84B-A5B4-FB3AE287C04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890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 případě jakýchkoliv dotazů, přáních a tužeb nás neváhejte kontaktovat.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71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344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 případě jakýchkoliv dotazů, přáních a tužeb nás neváhejte kontaktovat.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646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501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 případě jakýchkoliv dotazů, přáních a tužeb nás neváhejte kontaktovat.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82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3344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 případě jakýchkoliv dotazů, přáních a tužeb nás neváhejte kontaktovat.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4490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8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2213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 případě jakýchkoliv dotazů, přáních a tužeb nás neváhejte kontaktovat.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764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915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 případě jakýchkoliv dotazů, přáních a tužeb nás neváhejte kontaktovat.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9786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611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 případě jakýchkoliv dotazů, přáních a tužeb nás neváhejte kontaktovat.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984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80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 případě jakýchkoliv dotazů, přáních a tužeb nás neváhejte kontaktovat.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538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5643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 případě jakýchkoliv dotazů, přáních a tužeb nás neváhejte kontaktovat.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410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92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300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 případě jakýchkoliv dotazů, přáních a tužeb nás neváhejte kontaktovat.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576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8238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 případě jakýchkoliv dotazů, přáních a tužeb nás neváhejte kontaktovat.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6826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3161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 případě jakýchkoliv dotazů, přáních a tužeb nás neváhejte kontaktovat.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1873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3917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 případě jakýchkoliv dotazů, přáních a tužeb nás neváhejte kontaktovat.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105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746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 případě jakýchkoliv dotazů, přáních a tužeb nás neváhejte kontaktovat.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2933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66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 případě jakýchkoliv dotazů, přáních a tužeb nás neváhejte kontaktovat.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3786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 případě jakýchkoliv dotazů, přáních a tužeb nás neváhejte kontaktovat.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9806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1835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 případě jakýchkoliv dotazů, přáních a tužeb nás neváhejte kontaktovat.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32160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65873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 případě jakýchkoliv dotazů, přáních a tužeb nás neváhejte kontaktovat.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375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7177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 případě jakýchkoliv dotazů, přáních a tužeb nás neváhejte kontaktovat.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16826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69992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 případě jakýchkoliv dotazů, přáních a tužeb nás neváhejte kontaktovat.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36429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2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07486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 případě jakýchkoliv dotazů, přáních a tužeb nás neváhejte kontaktovat.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89161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18033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 případě jakýchkoliv dotazů, přáních a tužeb nás neváhejte kontaktovat.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2359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71175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 případě jakýchkoliv dotazů, přáních a tužeb nás neváhejte kontaktovat.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489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79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 případě jakýchkoliv dotazů, přáních a tužeb nás neváhejte kontaktovat.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18499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3478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 případě jakýchkoliv dotazů, přáních a tužeb nás neváhejte kontaktovat.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3450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053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 případě jakýchkoliv dotazů, přáních a tužeb nás neváhejte kontaktovat.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59916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 případě jakýchkoliv dotazů, přáních a tužeb nás neváhejte kontaktovat.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1683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2375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 případě jakýchkoliv dotazů, přáních a tužeb nás neváhejte kontaktovat.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06720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37541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 případě jakýchkoliv dotazů, přáních a tužeb nás neváhejte kontaktovat.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9108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42625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 případě jakýchkoliv dotazů, přáních a tužeb nás neváhejte kontaktovat.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2113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58154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 případě jakýchkoliv dotazů, přáních a tužeb nás neváhejte kontaktovat.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1216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48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27413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 případě jakýchkoliv dotazů, přáních a tužeb nás neváhejte kontaktovat.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3876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3440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 případě jakýchkoliv dotazů, přáních a tužeb nás neváhejte kontaktovat.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5164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9617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 případě jakýchkoliv dotazů, přáních a tužeb nás neváhejte kontaktovat.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564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4439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 případě jakýchkoliv dotazů, přáních a tužeb nás neváhejte kontaktovat.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3556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155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 případě jakýchkoliv dotazů, přáních a tužeb nás neváhejte kontaktovat.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63499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58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 případě jakýchkoliv dotazů, přáních a tužeb nás neváhejte kontaktovat.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53220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 případě jakýchkoliv dotazů, přáních a tužeb nás neváhejte kontaktovat.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235747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3780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 případě jakýchkoliv dotazů, přáních a tužeb nás neváhejte kontaktovat.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45266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8972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 případě jakýchkoliv dotazů, přáních a tužeb nás neváhejte kontaktovat.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35913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3341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 případě jakýchkoliv dotazů, přáních a tužeb nás neváhejte kontaktovat.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71762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31748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 případě jakýchkoliv dotazů, přáních a tužeb nás neváhejte kontaktovat.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0444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9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02857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 případě jakýchkoliv dotazů, přáních a tužeb nás neváhejte kontaktovat.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63294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3775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 případě jakýchkoliv dotazů, přáních a tužeb nás neváhejte kontaktovat.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737114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71051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 případě jakýchkoliv dotazů, přáních a tužeb nás neváhejte kontaktovat.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185711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06893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 případě jakýchkoliv dotazů, přáních a tužeb nás neváhejte kontaktovat.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40000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22283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 případě jakýchkoliv dotazů, přáních a tužeb nás neváhejte kontaktovat.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446739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F670-2D2D-0F4F-A374-11792A8B356E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483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  <a:prstGeom prst="rect">
            <a:avLst/>
          </a:prstGeom>
        </p:spPr>
        <p:txBody>
          <a:bodyPr vert="horz"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  <a:prstGeom prst="rect">
            <a:avLst/>
          </a:prstGeom>
        </p:spPr>
        <p:txBody>
          <a:bodyPr vert="eaVert"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09600" y="1028700"/>
            <a:ext cx="8001000" cy="4038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i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028700"/>
            <a:ext cx="8001000" cy="40386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  <a:prstGeom prst="rect">
            <a:avLst/>
          </a:prstGeom>
        </p:spPr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79298659-F1CD-BE4F-B009-02A7ABF4BEAD}" type="datetimeFigureOut">
              <a:rPr lang="en-US" smtClean="0"/>
              <a:t>4/29/20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D953B2D3-4ECB-8F4F-9EB6-FC6313B13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79298659-F1CD-BE4F-B009-02A7ABF4BEAD}" type="datetimeFigureOut">
              <a:rPr lang="en-US" smtClean="0"/>
              <a:t>4/29/20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D953B2D3-4ECB-8F4F-9EB6-FC6313B13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79298659-F1CD-BE4F-B009-02A7ABF4BEAD}" type="datetimeFigureOut">
              <a:rPr lang="en-US" smtClean="0"/>
              <a:t>4/29/20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D953B2D3-4ECB-8F4F-9EB6-FC6313B13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79298659-F1CD-BE4F-B009-02A7ABF4BEAD}" type="datetimeFigureOut">
              <a:rPr lang="en-US" smtClean="0"/>
              <a:t>4/29/20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D953B2D3-4ECB-8F4F-9EB6-FC6313B13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24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24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79298659-F1CD-BE4F-B009-02A7ABF4BEAD}" type="datetimeFigureOut">
              <a:rPr lang="en-US" smtClean="0"/>
              <a:t>4/29/20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D953B2D3-4ECB-8F4F-9EB6-FC6313B13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79298659-F1CD-BE4F-B009-02A7ABF4BEAD}" type="datetimeFigureOut">
              <a:rPr lang="en-US" smtClean="0"/>
              <a:t>4/29/20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D953B2D3-4ECB-8F4F-9EB6-FC6313B13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79298659-F1CD-BE4F-B009-02A7ABF4BEAD}" type="datetimeFigureOut">
              <a:rPr lang="en-US" smtClean="0"/>
              <a:t>4/29/20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D953B2D3-4ECB-8F4F-9EB6-FC6313B13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83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95388"/>
            <a:ext cx="3008313" cy="3910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79298659-F1CD-BE4F-B009-02A7ABF4BEAD}" type="datetimeFigureOut">
              <a:rPr lang="en-US" smtClean="0"/>
              <a:t>4/29/20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D953B2D3-4ECB-8F4F-9EB6-FC6313B13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30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69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79298659-F1CD-BE4F-B009-02A7ABF4BEAD}" type="datetimeFigureOut">
              <a:rPr lang="en-US" smtClean="0"/>
              <a:t>4/29/20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D953B2D3-4ECB-8F4F-9EB6-FC6313B13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79298659-F1CD-BE4F-B009-02A7ABF4BEAD}" type="datetimeFigureOut">
              <a:rPr lang="en-US" smtClean="0"/>
              <a:t>4/29/20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D953B2D3-4ECB-8F4F-9EB6-FC6313B13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  <a:prstGeom prst="rect">
            <a:avLst/>
          </a:prstGeom>
        </p:spPr>
        <p:txBody>
          <a:bodyPr vert="eaVert"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79298659-F1CD-BE4F-B009-02A7ABF4BEAD}" type="datetimeFigureOut">
              <a:rPr lang="en-US" smtClean="0"/>
              <a:t>4/29/20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D953B2D3-4ECB-8F4F-9EB6-FC6313B13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/>
          <a:lstStyle/>
          <a:p>
            <a:r>
              <a:rPr lang="sk-SK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SeeYourFuture.pn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467600" y="5295900"/>
            <a:ext cx="1447800" cy="260604"/>
          </a:xfrm>
          <a:prstGeom prst="rect">
            <a:avLst/>
          </a:prstGeom>
        </p:spPr>
      </p:pic>
      <p:pic>
        <p:nvPicPr>
          <p:cNvPr id="3" name="Picture 2" descr="logo-2.png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28600" y="185292"/>
            <a:ext cx="944017" cy="533400"/>
          </a:xfrm>
          <a:prstGeom prst="rect">
            <a:avLst/>
          </a:prstGeom>
        </p:spPr>
      </p:pic>
      <p:pic>
        <p:nvPicPr>
          <p:cNvPr id="4" name="Picture 3" descr="address.png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6812972" y="185292"/>
            <a:ext cx="2407228" cy="381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eSeeYourFuture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81000" y="266700"/>
            <a:ext cx="1752600" cy="315468"/>
          </a:xfrm>
          <a:prstGeom prst="rect">
            <a:avLst/>
          </a:prstGeom>
        </p:spPr>
      </p:pic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737038" y="3679636"/>
            <a:ext cx="1669924" cy="1616263"/>
          </a:xfrm>
          <a:prstGeom prst="rect">
            <a:avLst/>
          </a:prstGeom>
        </p:spPr>
      </p:pic>
      <p:pic>
        <p:nvPicPr>
          <p:cNvPr id="9" name="Picture 8" descr="rectangle.pn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737038" y="1333500"/>
            <a:ext cx="5635562" cy="1396746"/>
          </a:xfrm>
          <a:prstGeom prst="rect">
            <a:avLst/>
          </a:prstGeom>
        </p:spPr>
      </p:pic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38600" y="1562100"/>
            <a:ext cx="4800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dirty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evisions_advertising/" TargetMode="External"/><Relationship Id="rId13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www.facebook.com/evisions.advertising/" TargetMode="External"/><Relationship Id="rId11" Type="http://schemas.openxmlformats.org/officeDocument/2006/relationships/hyperlink" Target="https://twitter.com/eVisionscz" TargetMode="External"/><Relationship Id="rId5" Type="http://schemas.openxmlformats.org/officeDocument/2006/relationships/image" Target="../media/image7.png"/><Relationship Id="rId15" Type="http://schemas.openxmlformats.org/officeDocument/2006/relationships/image" Target="../media/image13.png"/><Relationship Id="rId10" Type="http://schemas.openxmlformats.org/officeDocument/2006/relationships/image" Target="../media/image10.png"/><Relationship Id="rId4" Type="http://schemas.openxmlformats.org/officeDocument/2006/relationships/hyperlink" Target="https://www.youtube.com/channel/UCew58zTzdZRsHtB5qdURwRg" TargetMode="External"/><Relationship Id="rId9" Type="http://schemas.openxmlformats.org/officeDocument/2006/relationships/image" Target="../media/image9.png"/><Relationship Id="rId14" Type="http://schemas.openxmlformats.org/officeDocument/2006/relationships/hyperlink" Target="mailto:info@evisions.cz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hyperlink" Target="mailto:info@evisions.cz" TargetMode="External"/><Relationship Id="rId3" Type="http://schemas.openxmlformats.org/officeDocument/2006/relationships/hyperlink" Target="https://www.youtube.com/channel/UCew58zTzdZRsHtB5qdURwRg" TargetMode="External"/><Relationship Id="rId7" Type="http://schemas.openxmlformats.org/officeDocument/2006/relationships/hyperlink" Target="https://www.instagram.com/evisions_advertising/" TargetMode="Externa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hyperlink" Target="https://www.facebook.com/evisions.advertising/" TargetMode="External"/><Relationship Id="rId10" Type="http://schemas.openxmlformats.org/officeDocument/2006/relationships/hyperlink" Target="https://twitter.com/eVisionscz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10.png"/><Relationship Id="rId1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56.pn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59.png"/><Relationship Id="rId4" Type="http://schemas.openxmlformats.org/officeDocument/2006/relationships/image" Target="../media/image63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59.png"/><Relationship Id="rId4" Type="http://schemas.openxmlformats.org/officeDocument/2006/relationships/image" Target="../media/image69.pn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59.png"/><Relationship Id="rId4" Type="http://schemas.openxmlformats.org/officeDocument/2006/relationships/image" Target="../media/image77.png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rázek 30">
            <a:extLst>
              <a:ext uri="{FF2B5EF4-FFF2-40B4-BE49-F238E27FC236}">
                <a16:creationId xmlns:a16="http://schemas.microsoft.com/office/drawing/2014/main" id="{30D1B4BD-9DED-49FD-BA03-F4F9CECD2436}"/>
              </a:ext>
            </a:extLst>
          </p:cNvPr>
          <p:cNvPicPr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676" y="431186"/>
            <a:ext cx="3979587" cy="4536504"/>
          </a:xfrm>
          <a:prstGeom prst="rect">
            <a:avLst/>
          </a:prstGeom>
        </p:spPr>
      </p:pic>
      <p:sp>
        <p:nvSpPr>
          <p:cNvPr id="16" name="Rectangle 29">
            <a:extLst>
              <a:ext uri="{FF2B5EF4-FFF2-40B4-BE49-F238E27FC236}">
                <a16:creationId xmlns:a16="http://schemas.microsoft.com/office/drawing/2014/main" id="{6680DA4A-ABF8-41B5-8828-005A0909A2A5}"/>
              </a:ext>
            </a:extLst>
          </p:cNvPr>
          <p:cNvSpPr/>
          <p:nvPr/>
        </p:nvSpPr>
        <p:spPr>
          <a:xfrm>
            <a:off x="764399" y="5513430"/>
            <a:ext cx="7615202" cy="201570"/>
          </a:xfrm>
          <a:prstGeom prst="rect">
            <a:avLst/>
          </a:prstGeom>
          <a:solidFill>
            <a:srgbClr val="EE720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60"/>
          </a:p>
        </p:txBody>
      </p:sp>
      <p:pic>
        <p:nvPicPr>
          <p:cNvPr id="17" name="Picture 2" descr="C:\Users\marke\Desktop\Grafika 2017\prezentace evisions\blog\yt_icon.png">
            <a:hlinkClick r:id="rId4"/>
            <a:extLst>
              <a:ext uri="{FF2B5EF4-FFF2-40B4-BE49-F238E27FC236}">
                <a16:creationId xmlns:a16="http://schemas.microsoft.com/office/drawing/2014/main" id="{2D638F3F-0F68-4CE9-A5F4-3E9A706C8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135" y="4559198"/>
            <a:ext cx="358698" cy="35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marke\Desktop\Grafika 2017\prezentace evisions\blog\fb_icon.png">
            <a:hlinkClick r:id="rId6"/>
            <a:extLst>
              <a:ext uri="{FF2B5EF4-FFF2-40B4-BE49-F238E27FC236}">
                <a16:creationId xmlns:a16="http://schemas.microsoft.com/office/drawing/2014/main" id="{C32BCB60-6F68-4BA6-A107-77222F544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015" y="4063252"/>
            <a:ext cx="358698" cy="35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marke\Desktop\Grafika 2017\prezentace evisions\blog\insta_icon.png">
            <a:hlinkClick r:id="rId8"/>
            <a:extLst>
              <a:ext uri="{FF2B5EF4-FFF2-40B4-BE49-F238E27FC236}">
                <a16:creationId xmlns:a16="http://schemas.microsoft.com/office/drawing/2014/main" id="{DB43229D-23C1-46D4-91D8-C33D46D3C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199" y="4588666"/>
            <a:ext cx="366330" cy="35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C:\Users\marke\Desktop\Grafika 2017\prezentace evisions\blog\twitter.png">
            <a:hlinkClick r:id="rId4"/>
            <a:extLst>
              <a:ext uri="{FF2B5EF4-FFF2-40B4-BE49-F238E27FC236}">
                <a16:creationId xmlns:a16="http://schemas.microsoft.com/office/drawing/2014/main" id="{7E364F88-C18A-451E-8F07-FB2F164B6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135" y="3985111"/>
            <a:ext cx="358698" cy="35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4">
            <a:extLst>
              <a:ext uri="{FF2B5EF4-FFF2-40B4-BE49-F238E27FC236}">
                <a16:creationId xmlns:a16="http://schemas.microsoft.com/office/drawing/2014/main" id="{AD15C7A4-0BE3-429C-BE37-8D495237861C}"/>
              </a:ext>
            </a:extLst>
          </p:cNvPr>
          <p:cNvSpPr/>
          <p:nvPr/>
        </p:nvSpPr>
        <p:spPr>
          <a:xfrm>
            <a:off x="2494576" y="4101741"/>
            <a:ext cx="1501360" cy="255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8" dirty="0">
                <a:hlinkClick r:id="rId6"/>
              </a:rPr>
              <a:t>@</a:t>
            </a:r>
            <a:r>
              <a:rPr lang="en-US" sz="1058" dirty="0" err="1">
                <a:hlinkClick r:id="rId6"/>
              </a:rPr>
              <a:t>evisions.advertising</a:t>
            </a:r>
            <a:endParaRPr lang="en-US" sz="1058" dirty="0"/>
          </a:p>
        </p:txBody>
      </p:sp>
      <p:sp>
        <p:nvSpPr>
          <p:cNvPr id="22" name="Rectangle 5">
            <a:extLst>
              <a:ext uri="{FF2B5EF4-FFF2-40B4-BE49-F238E27FC236}">
                <a16:creationId xmlns:a16="http://schemas.microsoft.com/office/drawing/2014/main" id="{0C925467-956E-4C57-968E-4956065A0491}"/>
              </a:ext>
            </a:extLst>
          </p:cNvPr>
          <p:cNvSpPr/>
          <p:nvPr/>
        </p:nvSpPr>
        <p:spPr>
          <a:xfrm>
            <a:off x="2494576" y="4662762"/>
            <a:ext cx="1346474" cy="255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8" dirty="0">
                <a:solidFill>
                  <a:srgbClr val="7F7F7F"/>
                </a:solidFill>
                <a:hlinkClick r:id="rId11"/>
              </a:rPr>
              <a:t>@</a:t>
            </a:r>
            <a:r>
              <a:rPr lang="en-US" sz="1058" u="sng" dirty="0" err="1">
                <a:solidFill>
                  <a:srgbClr val="7F7F7F"/>
                </a:solidFill>
                <a:hlinkClick r:id="rId11"/>
              </a:rPr>
              <a:t>eVisionscz</a:t>
            </a:r>
            <a:endParaRPr lang="en-US" sz="1058" dirty="0">
              <a:solidFill>
                <a:srgbClr val="7F7F7F"/>
              </a:solidFill>
            </a:endParaRP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CBF75E02-81D0-40C2-8EB9-DE729197EDDC}"/>
              </a:ext>
            </a:extLst>
          </p:cNvPr>
          <p:cNvSpPr/>
          <p:nvPr/>
        </p:nvSpPr>
        <p:spPr>
          <a:xfrm>
            <a:off x="6012160" y="4111674"/>
            <a:ext cx="2157521" cy="255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8" dirty="0" err="1">
                <a:hlinkClick r:id="rId8" tooltip="evisions_advertising"/>
              </a:rPr>
              <a:t>evisions_advertising</a:t>
            </a:r>
            <a:endParaRPr lang="en-US" sz="1058" dirty="0"/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14B8366E-D7FB-4793-B17B-F8BCA6D1BE32}"/>
              </a:ext>
            </a:extLst>
          </p:cNvPr>
          <p:cNvSpPr/>
          <p:nvPr/>
        </p:nvSpPr>
        <p:spPr>
          <a:xfrm>
            <a:off x="6012160" y="4662762"/>
            <a:ext cx="2157519" cy="255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8" u="sng" dirty="0" err="1">
                <a:hlinkClick r:id="rId4" tooltip="eVisions Advertising s.r.o."/>
              </a:rPr>
              <a:t>eVisions</a:t>
            </a:r>
            <a:r>
              <a:rPr lang="en-US" sz="1058" u="sng" dirty="0">
                <a:hlinkClick r:id="rId4" tooltip="eVisions Advertising s.r.o."/>
              </a:rPr>
              <a:t> Advertising </a:t>
            </a:r>
            <a:r>
              <a:rPr lang="en-US" sz="1058" u="sng" dirty="0" err="1">
                <a:hlinkClick r:id="rId4" tooltip="eVisions Advertising s.r.o."/>
              </a:rPr>
              <a:t>s.r.o</a:t>
            </a:r>
            <a:r>
              <a:rPr lang="en-US" sz="1058" u="sng" dirty="0">
                <a:hlinkClick r:id="rId4" tooltip="eVisions Advertising s.r.o."/>
              </a:rPr>
              <a:t>.</a:t>
            </a:r>
            <a:endParaRPr lang="en-US" sz="1058" dirty="0"/>
          </a:p>
        </p:txBody>
      </p:sp>
      <p:pic>
        <p:nvPicPr>
          <p:cNvPr id="28" name="Picture 8" descr="C:\Users\marke\Desktop\Grafika 2017\prezentace evisions\eVisions-Corporate-Identity\Logo\web\normal\eVisions-logo-primary-n.png">
            <a:extLst>
              <a:ext uri="{FF2B5EF4-FFF2-40B4-BE49-F238E27FC236}">
                <a16:creationId xmlns:a16="http://schemas.microsoft.com/office/drawing/2014/main" id="{5A964C60-CEC9-46A9-A8BB-9B227FBA6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26" y="192761"/>
            <a:ext cx="1425526" cy="100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9" descr="C:\Users\marke\Desktop\Grafika 2017\prezentace evisions\blog\we-se-your-future.png">
            <a:extLst>
              <a:ext uri="{FF2B5EF4-FFF2-40B4-BE49-F238E27FC236}">
                <a16:creationId xmlns:a16="http://schemas.microsoft.com/office/drawing/2014/main" id="{3F4CDE00-07AD-4F8D-B955-D95394A44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1" y="695705"/>
            <a:ext cx="2444122" cy="13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19">
            <a:extLst>
              <a:ext uri="{FF2B5EF4-FFF2-40B4-BE49-F238E27FC236}">
                <a16:creationId xmlns:a16="http://schemas.microsoft.com/office/drawing/2014/main" id="{BB13BABF-1015-43EB-9619-14C08BB48A52}"/>
              </a:ext>
            </a:extLst>
          </p:cNvPr>
          <p:cNvSpPr/>
          <p:nvPr/>
        </p:nvSpPr>
        <p:spPr>
          <a:xfrm>
            <a:off x="1385252" y="5516410"/>
            <a:ext cx="6354917" cy="220188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>
            <a:spAutoFit/>
          </a:bodyPr>
          <a:lstStyle/>
          <a:p>
            <a:r>
              <a:rPr lang="en-US" sz="831" dirty="0" err="1">
                <a:solidFill>
                  <a:schemeClr val="bg1"/>
                </a:solidFill>
                <a:latin typeface="Calibri" pitchFamily="34" charset="0"/>
              </a:rPr>
              <a:t>eVisions</a:t>
            </a:r>
            <a:r>
              <a:rPr lang="en-US" sz="831" dirty="0">
                <a:solidFill>
                  <a:schemeClr val="bg1"/>
                </a:solidFill>
                <a:latin typeface="Calibri" pitchFamily="34" charset="0"/>
              </a:rPr>
              <a:t> Advertising </a:t>
            </a:r>
            <a:r>
              <a:rPr lang="en-US" sz="831" dirty="0" err="1">
                <a:solidFill>
                  <a:schemeClr val="bg1"/>
                </a:solidFill>
                <a:latin typeface="Calibri" pitchFamily="34" charset="0"/>
              </a:rPr>
              <a:t>s.r.o</a:t>
            </a:r>
            <a:r>
              <a:rPr lang="en-US" sz="831" dirty="0">
                <a:solidFill>
                  <a:schemeClr val="bg1"/>
                </a:solidFill>
                <a:latin typeface="Calibri" pitchFamily="34" charset="0"/>
              </a:rPr>
              <a:t>. | www.evisions.cz | info@evisions.cz | +420 775 606 637</a:t>
            </a:r>
            <a:r>
              <a:rPr lang="en-US" sz="831" dirty="0">
                <a:solidFill>
                  <a:schemeClr val="bg1"/>
                </a:solidFill>
                <a:latin typeface="Calibri" pitchFamily="34" charset="0"/>
                <a:hlinkClick r:id="rId14"/>
              </a:rPr>
              <a:t> </a:t>
            </a:r>
            <a:r>
              <a:rPr lang="en-US" sz="831" dirty="0">
                <a:solidFill>
                  <a:schemeClr val="bg1"/>
                </a:solidFill>
                <a:latin typeface="Calibri" pitchFamily="34" charset="0"/>
              </a:rPr>
              <a:t>| </a:t>
            </a:r>
            <a:r>
              <a:rPr lang="en-US" sz="831" dirty="0">
                <a:solidFill>
                  <a:schemeClr val="bg1"/>
                </a:solidFill>
              </a:rPr>
              <a:t>Prague Marina</a:t>
            </a:r>
            <a:r>
              <a:rPr lang="cs-CZ" sz="831" dirty="0">
                <a:solidFill>
                  <a:schemeClr val="bg1"/>
                </a:solidFill>
              </a:rPr>
              <a:t> </a:t>
            </a:r>
            <a:r>
              <a:rPr lang="en-US" sz="831" dirty="0" err="1">
                <a:solidFill>
                  <a:schemeClr val="bg1"/>
                </a:solidFill>
              </a:rPr>
              <a:t>Jankovcova</a:t>
            </a:r>
            <a:r>
              <a:rPr lang="en-US" sz="831" dirty="0">
                <a:solidFill>
                  <a:schemeClr val="bg1"/>
                </a:solidFill>
              </a:rPr>
              <a:t> 1587/8A, </a:t>
            </a:r>
            <a:r>
              <a:rPr lang="en-US" sz="831" dirty="0" err="1">
                <a:solidFill>
                  <a:schemeClr val="bg1"/>
                </a:solidFill>
              </a:rPr>
              <a:t>Praha</a:t>
            </a:r>
            <a:r>
              <a:rPr lang="en-US" sz="831" dirty="0">
                <a:solidFill>
                  <a:schemeClr val="bg1"/>
                </a:solidFill>
              </a:rPr>
              <a:t> 7 – </a:t>
            </a:r>
            <a:r>
              <a:rPr lang="en-US" sz="831" dirty="0" err="1">
                <a:solidFill>
                  <a:schemeClr val="bg1"/>
                </a:solidFill>
              </a:rPr>
              <a:t>Holešovice</a:t>
            </a:r>
            <a:endParaRPr lang="en-US" sz="831" dirty="0">
              <a:solidFill>
                <a:schemeClr val="bg1"/>
              </a:solidFill>
            </a:endParaRPr>
          </a:p>
        </p:txBody>
      </p:sp>
      <p:pic>
        <p:nvPicPr>
          <p:cNvPr id="32" name="Obrázek 31">
            <a:extLst>
              <a:ext uri="{FF2B5EF4-FFF2-40B4-BE49-F238E27FC236}">
                <a16:creationId xmlns:a16="http://schemas.microsoft.com/office/drawing/2014/main" id="{3A769923-6CFC-4357-91D9-46A5E43B620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88642" y="1477605"/>
            <a:ext cx="719773" cy="719773"/>
          </a:xfrm>
          <a:prstGeom prst="rect">
            <a:avLst/>
          </a:prstGeom>
        </p:spPr>
      </p:pic>
      <p:sp>
        <p:nvSpPr>
          <p:cNvPr id="26" name="TextBox 2">
            <a:extLst>
              <a:ext uri="{FF2B5EF4-FFF2-40B4-BE49-F238E27FC236}">
                <a16:creationId xmlns:a16="http://schemas.microsoft.com/office/drawing/2014/main" id="{4449DBAA-2ED4-4887-92AC-8FBE596A0BF7}"/>
              </a:ext>
            </a:extLst>
          </p:cNvPr>
          <p:cNvSpPr txBox="1"/>
          <p:nvPr/>
        </p:nvSpPr>
        <p:spPr>
          <a:xfrm>
            <a:off x="3995936" y="157588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Hra – Poznej film podle emojis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CA04128-CE50-4CC5-9E77-D63AB01DFADF}"/>
              </a:ext>
            </a:extLst>
          </p:cNvPr>
          <p:cNvSpPr txBox="1"/>
          <p:nvPr/>
        </p:nvSpPr>
        <p:spPr>
          <a:xfrm>
            <a:off x="-540568" y="2503557"/>
            <a:ext cx="10225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/>
              <a:t>Slunce, seno, jahody</a:t>
            </a:r>
          </a:p>
        </p:txBody>
      </p:sp>
    </p:spTree>
    <p:extLst>
      <p:ext uri="{BB962C8B-B14F-4D97-AF65-F5344CB8AC3E}">
        <p14:creationId xmlns:p14="http://schemas.microsoft.com/office/powerpoint/2010/main" val="228197009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CA04128-CE50-4CC5-9E77-D63AB01DFADF}"/>
              </a:ext>
            </a:extLst>
          </p:cNvPr>
          <p:cNvSpPr txBox="1"/>
          <p:nvPr/>
        </p:nvSpPr>
        <p:spPr>
          <a:xfrm>
            <a:off x="-324544" y="2148870"/>
            <a:ext cx="9991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/>
              <a:t>Ostře sledované vlaky</a:t>
            </a:r>
          </a:p>
        </p:txBody>
      </p:sp>
    </p:spTree>
    <p:extLst>
      <p:ext uri="{BB962C8B-B14F-4D97-AF65-F5344CB8AC3E}">
        <p14:creationId xmlns:p14="http://schemas.microsoft.com/office/powerpoint/2010/main" val="295802674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1DAE01EC-7D19-44F8-AA60-D107A9BA701B}"/>
              </a:ext>
            </a:extLst>
          </p:cNvPr>
          <p:cNvPicPr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747" y="1421517"/>
            <a:ext cx="3979587" cy="453650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610458" y="1004481"/>
            <a:ext cx="3923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Poznej film podle emojis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934550D-723E-4262-A508-BD43A0FD1883}"/>
              </a:ext>
            </a:extLst>
          </p:cNvPr>
          <p:cNvSpPr txBox="1"/>
          <p:nvPr/>
        </p:nvSpPr>
        <p:spPr>
          <a:xfrm>
            <a:off x="531118" y="1421517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2253875-EB49-4A6F-9908-3EF74DF8AC9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65" y="2021458"/>
            <a:ext cx="1625600" cy="162560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D113D83E-C4A8-48E1-9BD3-532D66040C8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172" y="2021458"/>
            <a:ext cx="1625600" cy="162560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8F74488F-FD31-4D74-9EF9-ADD923BBA0EB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352" y="1985687"/>
            <a:ext cx="1625600" cy="1625600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55E228FF-6929-45BE-BB6D-BC14EC2E494A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390" y="2021458"/>
            <a:ext cx="16256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81702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CA04128-CE50-4CC5-9E77-D63AB01DFADF}"/>
              </a:ext>
            </a:extLst>
          </p:cNvPr>
          <p:cNvSpPr txBox="1"/>
          <p:nvPr/>
        </p:nvSpPr>
        <p:spPr>
          <a:xfrm>
            <a:off x="-324544" y="2148870"/>
            <a:ext cx="9991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/>
              <a:t>Smrt krásných srnců</a:t>
            </a:r>
          </a:p>
        </p:txBody>
      </p:sp>
    </p:spTree>
    <p:extLst>
      <p:ext uri="{BB962C8B-B14F-4D97-AF65-F5344CB8AC3E}">
        <p14:creationId xmlns:p14="http://schemas.microsoft.com/office/powerpoint/2010/main" val="398441536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8">
            <a:extLst>
              <a:ext uri="{FF2B5EF4-FFF2-40B4-BE49-F238E27FC236}">
                <a16:creationId xmlns:a16="http://schemas.microsoft.com/office/drawing/2014/main" id="{4D62CB97-5696-4399-A51E-E7BB67BAC0F5}"/>
              </a:ext>
            </a:extLst>
          </p:cNvPr>
          <p:cNvSpPr/>
          <p:nvPr/>
        </p:nvSpPr>
        <p:spPr>
          <a:xfrm>
            <a:off x="764399" y="1392707"/>
            <a:ext cx="7615202" cy="517851"/>
          </a:xfrm>
          <a:prstGeom prst="rect">
            <a:avLst/>
          </a:prstGeom>
          <a:solidFill>
            <a:srgbClr val="EE720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60">
              <a:solidFill>
                <a:srgbClr val="F47920"/>
              </a:solidFill>
            </a:endParaRPr>
          </a:p>
        </p:txBody>
      </p:sp>
      <p:sp>
        <p:nvSpPr>
          <p:cNvPr id="16" name="Rectangle 29">
            <a:extLst>
              <a:ext uri="{FF2B5EF4-FFF2-40B4-BE49-F238E27FC236}">
                <a16:creationId xmlns:a16="http://schemas.microsoft.com/office/drawing/2014/main" id="{6680DA4A-ABF8-41B5-8828-005A0909A2A5}"/>
              </a:ext>
            </a:extLst>
          </p:cNvPr>
          <p:cNvSpPr/>
          <p:nvPr/>
        </p:nvSpPr>
        <p:spPr>
          <a:xfrm>
            <a:off x="764399" y="5513430"/>
            <a:ext cx="7615202" cy="201570"/>
          </a:xfrm>
          <a:prstGeom prst="rect">
            <a:avLst/>
          </a:prstGeom>
          <a:solidFill>
            <a:srgbClr val="EE720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60"/>
          </a:p>
        </p:txBody>
      </p:sp>
      <p:pic>
        <p:nvPicPr>
          <p:cNvPr id="17" name="Picture 2" descr="C:\Users\marke\Desktop\Grafika 2017\prezentace evisions\blog\yt_icon.png">
            <a:hlinkClick r:id="rId3"/>
            <a:extLst>
              <a:ext uri="{FF2B5EF4-FFF2-40B4-BE49-F238E27FC236}">
                <a16:creationId xmlns:a16="http://schemas.microsoft.com/office/drawing/2014/main" id="{2D638F3F-0F68-4CE9-A5F4-3E9A706C8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407" y="4588666"/>
            <a:ext cx="358698" cy="35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marke\Desktop\Grafika 2017\prezentace evisions\blog\fb_icon.png">
            <a:hlinkClick r:id="rId5"/>
            <a:extLst>
              <a:ext uri="{FF2B5EF4-FFF2-40B4-BE49-F238E27FC236}">
                <a16:creationId xmlns:a16="http://schemas.microsoft.com/office/drawing/2014/main" id="{C32BCB60-6F68-4BA6-A107-77222F544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015" y="4063252"/>
            <a:ext cx="358698" cy="35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marke\Desktop\Grafika 2017\prezentace evisions\blog\insta_icon.png">
            <a:hlinkClick r:id="rId7"/>
            <a:extLst>
              <a:ext uri="{FF2B5EF4-FFF2-40B4-BE49-F238E27FC236}">
                <a16:creationId xmlns:a16="http://schemas.microsoft.com/office/drawing/2014/main" id="{DB43229D-23C1-46D4-91D8-C33D46D3C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199" y="4588666"/>
            <a:ext cx="366330" cy="35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C:\Users\marke\Desktop\Grafika 2017\prezentace evisions\blog\twitter.png">
            <a:hlinkClick r:id="rId3"/>
            <a:extLst>
              <a:ext uri="{FF2B5EF4-FFF2-40B4-BE49-F238E27FC236}">
                <a16:creationId xmlns:a16="http://schemas.microsoft.com/office/drawing/2014/main" id="{7E364F88-C18A-451E-8F07-FB2F164B6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407" y="4033770"/>
            <a:ext cx="358698" cy="35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4">
            <a:extLst>
              <a:ext uri="{FF2B5EF4-FFF2-40B4-BE49-F238E27FC236}">
                <a16:creationId xmlns:a16="http://schemas.microsoft.com/office/drawing/2014/main" id="{AD15C7A4-0BE3-429C-BE37-8D495237861C}"/>
              </a:ext>
            </a:extLst>
          </p:cNvPr>
          <p:cNvSpPr/>
          <p:nvPr/>
        </p:nvSpPr>
        <p:spPr>
          <a:xfrm>
            <a:off x="2494576" y="4101741"/>
            <a:ext cx="2149432" cy="255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8" dirty="0">
                <a:hlinkClick r:id="rId5"/>
              </a:rPr>
              <a:t>@</a:t>
            </a:r>
            <a:r>
              <a:rPr lang="en-US" sz="1058" dirty="0" err="1">
                <a:hlinkClick r:id="rId5"/>
              </a:rPr>
              <a:t>evisions.advertising</a:t>
            </a:r>
            <a:endParaRPr lang="en-US" sz="1058" dirty="0"/>
          </a:p>
        </p:txBody>
      </p:sp>
      <p:sp>
        <p:nvSpPr>
          <p:cNvPr id="22" name="Rectangle 5">
            <a:extLst>
              <a:ext uri="{FF2B5EF4-FFF2-40B4-BE49-F238E27FC236}">
                <a16:creationId xmlns:a16="http://schemas.microsoft.com/office/drawing/2014/main" id="{0C925467-956E-4C57-968E-4956065A0491}"/>
              </a:ext>
            </a:extLst>
          </p:cNvPr>
          <p:cNvSpPr/>
          <p:nvPr/>
        </p:nvSpPr>
        <p:spPr>
          <a:xfrm>
            <a:off x="2494576" y="4662762"/>
            <a:ext cx="1717538" cy="255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8" dirty="0">
                <a:solidFill>
                  <a:srgbClr val="7F7F7F"/>
                </a:solidFill>
                <a:hlinkClick r:id="rId10"/>
              </a:rPr>
              <a:t>@</a:t>
            </a:r>
            <a:r>
              <a:rPr lang="en-US" sz="1058" u="sng" dirty="0" err="1">
                <a:solidFill>
                  <a:srgbClr val="7F7F7F"/>
                </a:solidFill>
                <a:hlinkClick r:id="rId10"/>
              </a:rPr>
              <a:t>eVisionscz</a:t>
            </a:r>
            <a:endParaRPr lang="en-US" sz="1058" dirty="0">
              <a:solidFill>
                <a:srgbClr val="7F7F7F"/>
              </a:solidFill>
            </a:endParaRP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CBF75E02-81D0-40C2-8EB9-DE729197EDDC}"/>
              </a:ext>
            </a:extLst>
          </p:cNvPr>
          <p:cNvSpPr/>
          <p:nvPr/>
        </p:nvSpPr>
        <p:spPr>
          <a:xfrm>
            <a:off x="5726847" y="4101741"/>
            <a:ext cx="2098906" cy="255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8" dirty="0" err="1">
                <a:hlinkClick r:id="rId7" tooltip="evisions_advertising"/>
              </a:rPr>
              <a:t>evisions_advertising</a:t>
            </a:r>
            <a:endParaRPr lang="en-US" sz="1058" dirty="0"/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id="{9650E1A6-A6DC-4FC7-B9B1-806BC7C8CACA}"/>
              </a:ext>
            </a:extLst>
          </p:cNvPr>
          <p:cNvSpPr/>
          <p:nvPr/>
        </p:nvSpPr>
        <p:spPr>
          <a:xfrm>
            <a:off x="2887736" y="3173700"/>
            <a:ext cx="3454912" cy="301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360" dirty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cs typeface="Calibri Light" pitchFamily="34" charset="0"/>
              </a:rPr>
              <a:t>Spojte se s námi na sociálních sítích</a:t>
            </a:r>
            <a:endParaRPr lang="pt-BR" sz="1360" dirty="0">
              <a:solidFill>
                <a:schemeClr val="bg1">
                  <a:lumMod val="50000"/>
                </a:schemeClr>
              </a:solidFill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14B8366E-D7FB-4793-B17B-F8BCA6D1BE32}"/>
              </a:ext>
            </a:extLst>
          </p:cNvPr>
          <p:cNvSpPr/>
          <p:nvPr/>
        </p:nvSpPr>
        <p:spPr>
          <a:xfrm>
            <a:off x="5726848" y="4690214"/>
            <a:ext cx="2751135" cy="255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8" u="sng" dirty="0" err="1">
                <a:hlinkClick r:id="rId3" tooltip="eVisions Advertising s.r.o."/>
              </a:rPr>
              <a:t>eVisions</a:t>
            </a:r>
            <a:r>
              <a:rPr lang="en-US" sz="1058" u="sng" dirty="0">
                <a:hlinkClick r:id="rId3" tooltip="eVisions Advertising s.r.o."/>
              </a:rPr>
              <a:t> Advertising </a:t>
            </a:r>
            <a:r>
              <a:rPr lang="en-US" sz="1058" u="sng" dirty="0" err="1">
                <a:hlinkClick r:id="rId3" tooltip="eVisions Advertising s.r.o."/>
              </a:rPr>
              <a:t>s.r.o</a:t>
            </a:r>
            <a:r>
              <a:rPr lang="en-US" sz="1058" u="sng" dirty="0">
                <a:hlinkClick r:id="rId3" tooltip="eVisions Advertising s.r.o."/>
              </a:rPr>
              <a:t>.</a:t>
            </a:r>
            <a:endParaRPr lang="en-US" sz="1058" dirty="0"/>
          </a:p>
        </p:txBody>
      </p:sp>
      <p:sp>
        <p:nvSpPr>
          <p:cNvPr id="27" name="TextBox 17">
            <a:extLst>
              <a:ext uri="{FF2B5EF4-FFF2-40B4-BE49-F238E27FC236}">
                <a16:creationId xmlns:a16="http://schemas.microsoft.com/office/drawing/2014/main" id="{EFA244AC-F75A-49AA-8D7E-3E1E34EFEE22}"/>
              </a:ext>
            </a:extLst>
          </p:cNvPr>
          <p:cNvSpPr txBox="1"/>
          <p:nvPr/>
        </p:nvSpPr>
        <p:spPr>
          <a:xfrm>
            <a:off x="3644250" y="1400257"/>
            <a:ext cx="2357481" cy="55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023" dirty="0">
                <a:solidFill>
                  <a:schemeClr val="bg1"/>
                </a:solidFill>
              </a:rPr>
              <a:t>DĚKUJEME</a:t>
            </a:r>
            <a:endParaRPr lang="en-US" sz="3023" dirty="0">
              <a:solidFill>
                <a:schemeClr val="bg1"/>
              </a:solidFill>
            </a:endParaRPr>
          </a:p>
        </p:txBody>
      </p:sp>
      <p:pic>
        <p:nvPicPr>
          <p:cNvPr id="28" name="Picture 8" descr="C:\Users\marke\Desktop\Grafika 2017\prezentace evisions\eVisions-Corporate-Identity\Logo\web\normal\eVisions-logo-primary-n.png">
            <a:extLst>
              <a:ext uri="{FF2B5EF4-FFF2-40B4-BE49-F238E27FC236}">
                <a16:creationId xmlns:a16="http://schemas.microsoft.com/office/drawing/2014/main" id="{5A964C60-CEC9-46A9-A8BB-9B227FBA6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26" y="192761"/>
            <a:ext cx="1425526" cy="100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9" descr="C:\Users\marke\Desktop\Grafika 2017\prezentace evisions\blog\we-se-your-future.png">
            <a:extLst>
              <a:ext uri="{FF2B5EF4-FFF2-40B4-BE49-F238E27FC236}">
                <a16:creationId xmlns:a16="http://schemas.microsoft.com/office/drawing/2014/main" id="{3F4CDE00-07AD-4F8D-B955-D95394A44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1" y="695705"/>
            <a:ext cx="2444122" cy="13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19">
            <a:extLst>
              <a:ext uri="{FF2B5EF4-FFF2-40B4-BE49-F238E27FC236}">
                <a16:creationId xmlns:a16="http://schemas.microsoft.com/office/drawing/2014/main" id="{BB13BABF-1015-43EB-9619-14C08BB48A52}"/>
              </a:ext>
            </a:extLst>
          </p:cNvPr>
          <p:cNvSpPr/>
          <p:nvPr/>
        </p:nvSpPr>
        <p:spPr>
          <a:xfrm>
            <a:off x="1385252" y="5516410"/>
            <a:ext cx="6354917" cy="348044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>
            <a:spAutoFit/>
          </a:bodyPr>
          <a:lstStyle/>
          <a:p>
            <a:r>
              <a:rPr lang="en-US" sz="831" dirty="0" err="1">
                <a:solidFill>
                  <a:schemeClr val="bg1"/>
                </a:solidFill>
                <a:latin typeface="Calibri" pitchFamily="34" charset="0"/>
              </a:rPr>
              <a:t>eVisions</a:t>
            </a:r>
            <a:r>
              <a:rPr lang="en-US" sz="831" dirty="0">
                <a:solidFill>
                  <a:schemeClr val="bg1"/>
                </a:solidFill>
                <a:latin typeface="Calibri" pitchFamily="34" charset="0"/>
              </a:rPr>
              <a:t> Advertising </a:t>
            </a:r>
            <a:r>
              <a:rPr lang="en-US" sz="831" dirty="0" err="1">
                <a:solidFill>
                  <a:schemeClr val="bg1"/>
                </a:solidFill>
                <a:latin typeface="Calibri" pitchFamily="34" charset="0"/>
              </a:rPr>
              <a:t>s.r.o</a:t>
            </a:r>
            <a:r>
              <a:rPr lang="en-US" sz="831" dirty="0">
                <a:solidFill>
                  <a:schemeClr val="bg1"/>
                </a:solidFill>
                <a:latin typeface="Calibri" pitchFamily="34" charset="0"/>
              </a:rPr>
              <a:t>. | www.evisions.cz | info@evisions.cz | +420 775 606 637</a:t>
            </a:r>
            <a:r>
              <a:rPr lang="en-US" sz="831" dirty="0">
                <a:solidFill>
                  <a:schemeClr val="bg1"/>
                </a:solidFill>
                <a:latin typeface="Calibri" pitchFamily="34" charset="0"/>
                <a:hlinkClick r:id="rId13"/>
              </a:rPr>
              <a:t> </a:t>
            </a:r>
            <a:r>
              <a:rPr lang="en-US" sz="831" dirty="0">
                <a:solidFill>
                  <a:schemeClr val="bg1"/>
                </a:solidFill>
                <a:latin typeface="Calibri" pitchFamily="34" charset="0"/>
              </a:rPr>
              <a:t>| </a:t>
            </a:r>
            <a:r>
              <a:rPr lang="en-US" sz="831" dirty="0">
                <a:solidFill>
                  <a:schemeClr val="bg1"/>
                </a:solidFill>
              </a:rPr>
              <a:t>Prague Marina</a:t>
            </a:r>
            <a:r>
              <a:rPr lang="cs-CZ" sz="831" dirty="0">
                <a:solidFill>
                  <a:schemeClr val="bg1"/>
                </a:solidFill>
              </a:rPr>
              <a:t> </a:t>
            </a:r>
            <a:r>
              <a:rPr lang="en-US" sz="831" dirty="0" err="1">
                <a:solidFill>
                  <a:schemeClr val="bg1"/>
                </a:solidFill>
              </a:rPr>
              <a:t>Jankovcova</a:t>
            </a:r>
            <a:r>
              <a:rPr lang="en-US" sz="831" dirty="0">
                <a:solidFill>
                  <a:schemeClr val="bg1"/>
                </a:solidFill>
              </a:rPr>
              <a:t> 1587/8A, </a:t>
            </a:r>
            <a:r>
              <a:rPr lang="en-US" sz="831" dirty="0" err="1">
                <a:solidFill>
                  <a:schemeClr val="bg1"/>
                </a:solidFill>
              </a:rPr>
              <a:t>Praha</a:t>
            </a:r>
            <a:r>
              <a:rPr lang="en-US" sz="831" dirty="0">
                <a:solidFill>
                  <a:schemeClr val="bg1"/>
                </a:solidFill>
              </a:rPr>
              <a:t> 7 – </a:t>
            </a:r>
            <a:r>
              <a:rPr lang="en-US" sz="831" dirty="0" err="1">
                <a:solidFill>
                  <a:schemeClr val="bg1"/>
                </a:solidFill>
              </a:rPr>
              <a:t>Holešovice</a:t>
            </a:r>
            <a:endParaRPr lang="en-US" sz="831" dirty="0">
              <a:solidFill>
                <a:schemeClr val="bg1"/>
              </a:solidFill>
            </a:endParaRPr>
          </a:p>
        </p:txBody>
      </p:sp>
      <p:pic>
        <p:nvPicPr>
          <p:cNvPr id="32" name="Obrázek 31">
            <a:extLst>
              <a:ext uri="{FF2B5EF4-FFF2-40B4-BE49-F238E27FC236}">
                <a16:creationId xmlns:a16="http://schemas.microsoft.com/office/drawing/2014/main" id="{3A769923-6CFC-4357-91D9-46A5E43B620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12114" y="2311746"/>
            <a:ext cx="719773" cy="71977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1DAE01EC-7D19-44F8-AA60-D107A9BA701B}"/>
              </a:ext>
            </a:extLst>
          </p:cNvPr>
          <p:cNvPicPr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747" y="1421517"/>
            <a:ext cx="3979587" cy="453650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610458" y="1004481"/>
            <a:ext cx="3923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Poznej film podle emojis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934550D-723E-4262-A508-BD43A0FD1883}"/>
              </a:ext>
            </a:extLst>
          </p:cNvPr>
          <p:cNvSpPr txBox="1"/>
          <p:nvPr/>
        </p:nvSpPr>
        <p:spPr>
          <a:xfrm>
            <a:off x="531118" y="1421517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8295D87-FFBF-4E24-872A-50A3D94D3D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8438" y="1757362"/>
            <a:ext cx="366712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75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CA04128-CE50-4CC5-9E77-D63AB01DFADF}"/>
              </a:ext>
            </a:extLst>
          </p:cNvPr>
          <p:cNvSpPr txBox="1"/>
          <p:nvPr/>
        </p:nvSpPr>
        <p:spPr>
          <a:xfrm>
            <a:off x="1277634" y="2503557"/>
            <a:ext cx="6588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/>
              <a:t>Piráti z Karibiku</a:t>
            </a:r>
          </a:p>
        </p:txBody>
      </p:sp>
    </p:spTree>
    <p:extLst>
      <p:ext uri="{BB962C8B-B14F-4D97-AF65-F5344CB8AC3E}">
        <p14:creationId xmlns:p14="http://schemas.microsoft.com/office/powerpoint/2010/main" val="3211722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1DAE01EC-7D19-44F8-AA60-D107A9BA701B}"/>
              </a:ext>
            </a:extLst>
          </p:cNvPr>
          <p:cNvPicPr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747" y="1421517"/>
            <a:ext cx="3979587" cy="453650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610458" y="1004481"/>
            <a:ext cx="3923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Poznej film podle emojis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934550D-723E-4262-A508-BD43A0FD1883}"/>
              </a:ext>
            </a:extLst>
          </p:cNvPr>
          <p:cNvSpPr txBox="1"/>
          <p:nvPr/>
        </p:nvSpPr>
        <p:spPr>
          <a:xfrm>
            <a:off x="531118" y="1421517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0F45E99-577B-4A16-926F-3AEEEAF836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6449" y="2353444"/>
            <a:ext cx="49911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060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CA04128-CE50-4CC5-9E77-D63AB01DFADF}"/>
              </a:ext>
            </a:extLst>
          </p:cNvPr>
          <p:cNvSpPr txBox="1"/>
          <p:nvPr/>
        </p:nvSpPr>
        <p:spPr>
          <a:xfrm>
            <a:off x="2699792" y="2149614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Planeta opic</a:t>
            </a:r>
          </a:p>
        </p:txBody>
      </p:sp>
    </p:spTree>
    <p:extLst>
      <p:ext uri="{BB962C8B-B14F-4D97-AF65-F5344CB8AC3E}">
        <p14:creationId xmlns:p14="http://schemas.microsoft.com/office/powerpoint/2010/main" val="3061012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1DAE01EC-7D19-44F8-AA60-D107A9BA701B}"/>
              </a:ext>
            </a:extLst>
          </p:cNvPr>
          <p:cNvPicPr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747" y="1421517"/>
            <a:ext cx="3979587" cy="453650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610458" y="1004481"/>
            <a:ext cx="3923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Poznej film podle emojis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934550D-723E-4262-A508-BD43A0FD1883}"/>
              </a:ext>
            </a:extLst>
          </p:cNvPr>
          <p:cNvSpPr txBox="1"/>
          <p:nvPr/>
        </p:nvSpPr>
        <p:spPr>
          <a:xfrm>
            <a:off x="531118" y="1421517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B2B0C51-51AC-4461-9050-45556A36E9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8887" y="1421517"/>
            <a:ext cx="3846224" cy="400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58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CA04128-CE50-4CC5-9E77-D63AB01DFADF}"/>
              </a:ext>
            </a:extLst>
          </p:cNvPr>
          <p:cNvSpPr txBox="1"/>
          <p:nvPr/>
        </p:nvSpPr>
        <p:spPr>
          <a:xfrm>
            <a:off x="-180528" y="2503557"/>
            <a:ext cx="9721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/>
              <a:t>Šest medvědů s Cibulkou</a:t>
            </a:r>
          </a:p>
        </p:txBody>
      </p:sp>
    </p:spTree>
    <p:extLst>
      <p:ext uri="{BB962C8B-B14F-4D97-AF65-F5344CB8AC3E}">
        <p14:creationId xmlns:p14="http://schemas.microsoft.com/office/powerpoint/2010/main" val="2683160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1DAE01EC-7D19-44F8-AA60-D107A9BA701B}"/>
              </a:ext>
            </a:extLst>
          </p:cNvPr>
          <p:cNvPicPr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747" y="1421517"/>
            <a:ext cx="3979587" cy="453650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610458" y="1004481"/>
            <a:ext cx="3923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Poznej film podle emojis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934550D-723E-4262-A508-BD43A0FD1883}"/>
              </a:ext>
            </a:extLst>
          </p:cNvPr>
          <p:cNvSpPr txBox="1"/>
          <p:nvPr/>
        </p:nvSpPr>
        <p:spPr>
          <a:xfrm>
            <a:off x="531118" y="1421517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F4E7A50-4FA6-40C4-AC31-D7C35D6F23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299" y="1790849"/>
            <a:ext cx="510540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35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CA04128-CE50-4CC5-9E77-D63AB01DFADF}"/>
              </a:ext>
            </a:extLst>
          </p:cNvPr>
          <p:cNvSpPr txBox="1"/>
          <p:nvPr/>
        </p:nvSpPr>
        <p:spPr>
          <a:xfrm>
            <a:off x="1601670" y="2503557"/>
            <a:ext cx="5940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/>
              <a:t>Vrchní, prchni!</a:t>
            </a:r>
          </a:p>
        </p:txBody>
      </p:sp>
    </p:spTree>
    <p:extLst>
      <p:ext uri="{BB962C8B-B14F-4D97-AF65-F5344CB8AC3E}">
        <p14:creationId xmlns:p14="http://schemas.microsoft.com/office/powerpoint/2010/main" val="12218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1DAE01EC-7D19-44F8-AA60-D107A9BA701B}"/>
              </a:ext>
            </a:extLst>
          </p:cNvPr>
          <p:cNvPicPr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747" y="1421517"/>
            <a:ext cx="3979587" cy="453650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610458" y="1004481"/>
            <a:ext cx="3923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Poznej film podle emojis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934550D-723E-4262-A508-BD43A0FD1883}"/>
              </a:ext>
            </a:extLst>
          </p:cNvPr>
          <p:cNvSpPr txBox="1"/>
          <p:nvPr/>
        </p:nvSpPr>
        <p:spPr>
          <a:xfrm>
            <a:off x="531118" y="1421517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1BDF889-2D2E-4F90-A505-11752D4907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4153" y="2207885"/>
            <a:ext cx="4595692" cy="274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652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2ED64D0C-E7DE-4057-B526-2FA39F3B579A}"/>
              </a:ext>
            </a:extLst>
          </p:cNvPr>
          <p:cNvPicPr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85292"/>
            <a:ext cx="3979587" cy="45365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86428" y="723682"/>
            <a:ext cx="964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cs-CZ" sz="2800" dirty="0">
                <a:solidFill>
                  <a:srgbClr val="4E4D4C"/>
                </a:solidFill>
                <a:latin typeface="Calibri" panose="020F0502020204030204"/>
              </a:rPr>
              <a:t>Popis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5918" y="1830077"/>
            <a:ext cx="86565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cs-CZ" sz="2000" b="1" dirty="0">
                <a:solidFill>
                  <a:srgbClr val="4E4D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Pravidla hry </a:t>
            </a:r>
            <a:r>
              <a:rPr lang="cs-CZ" sz="2000" dirty="0">
                <a:solidFill>
                  <a:srgbClr val="4E4D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Každý slide prezentace bude popisovat jeden film. Uhádni který a odpověď napiš do chatu.</a:t>
            </a:r>
          </a:p>
          <a:p>
            <a:pPr algn="just" defTabSz="914400"/>
            <a:r>
              <a:rPr lang="cs-CZ" sz="2000" b="1" dirty="0">
                <a:solidFill>
                  <a:srgbClr val="4E4D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Cíl hry </a:t>
            </a:r>
            <a:r>
              <a:rPr lang="cs-CZ" sz="2000" dirty="0">
                <a:solidFill>
                  <a:srgbClr val="4E4D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Uhádni co nejvíce filmů a pobav se.</a:t>
            </a:r>
            <a:endParaRPr lang="cs-CZ" sz="1600" dirty="0">
              <a:solidFill>
                <a:srgbClr val="4E4D4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978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CA04128-CE50-4CC5-9E77-D63AB01DFADF}"/>
              </a:ext>
            </a:extLst>
          </p:cNvPr>
          <p:cNvSpPr txBox="1"/>
          <p:nvPr/>
        </p:nvSpPr>
        <p:spPr>
          <a:xfrm>
            <a:off x="953598" y="2503557"/>
            <a:ext cx="723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Trhala fialky dynamitem</a:t>
            </a:r>
          </a:p>
        </p:txBody>
      </p:sp>
    </p:spTree>
    <p:extLst>
      <p:ext uri="{BB962C8B-B14F-4D97-AF65-F5344CB8AC3E}">
        <p14:creationId xmlns:p14="http://schemas.microsoft.com/office/powerpoint/2010/main" val="466607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1DAE01EC-7D19-44F8-AA60-D107A9BA701B}"/>
              </a:ext>
            </a:extLst>
          </p:cNvPr>
          <p:cNvPicPr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747" y="1421517"/>
            <a:ext cx="3979587" cy="453650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610458" y="1004481"/>
            <a:ext cx="3923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Poznej film podle emojis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934550D-723E-4262-A508-BD43A0FD1883}"/>
              </a:ext>
            </a:extLst>
          </p:cNvPr>
          <p:cNvSpPr txBox="1"/>
          <p:nvPr/>
        </p:nvSpPr>
        <p:spPr>
          <a:xfrm>
            <a:off x="531118" y="1421517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91F4FB3-934D-40D1-BADD-53F2DB7C9B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1893471"/>
            <a:ext cx="5012866" cy="335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735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CA04128-CE50-4CC5-9E77-D63AB01DFADF}"/>
              </a:ext>
            </a:extLst>
          </p:cNvPr>
          <p:cNvSpPr txBox="1"/>
          <p:nvPr/>
        </p:nvSpPr>
        <p:spPr>
          <a:xfrm>
            <a:off x="944597" y="2503557"/>
            <a:ext cx="7254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/>
              <a:t>Tři oříšky pro Popelku</a:t>
            </a:r>
          </a:p>
        </p:txBody>
      </p:sp>
    </p:spTree>
    <p:extLst>
      <p:ext uri="{BB962C8B-B14F-4D97-AF65-F5344CB8AC3E}">
        <p14:creationId xmlns:p14="http://schemas.microsoft.com/office/powerpoint/2010/main" val="1859316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1DAE01EC-7D19-44F8-AA60-D107A9BA701B}"/>
              </a:ext>
            </a:extLst>
          </p:cNvPr>
          <p:cNvPicPr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747" y="1421517"/>
            <a:ext cx="3979587" cy="453650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610458" y="1004481"/>
            <a:ext cx="3923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Poznej film podle emojis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934550D-723E-4262-A508-BD43A0FD1883}"/>
              </a:ext>
            </a:extLst>
          </p:cNvPr>
          <p:cNvSpPr txBox="1"/>
          <p:nvPr/>
        </p:nvSpPr>
        <p:spPr>
          <a:xfrm>
            <a:off x="531118" y="1421517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AB02550-27FA-4ED7-B3CF-DEF476B65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3932" y="2137420"/>
            <a:ext cx="506730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5461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CA04128-CE50-4CC5-9E77-D63AB01DFADF}"/>
              </a:ext>
            </a:extLst>
          </p:cNvPr>
          <p:cNvSpPr txBox="1"/>
          <p:nvPr/>
        </p:nvSpPr>
        <p:spPr>
          <a:xfrm>
            <a:off x="1601670" y="2503557"/>
            <a:ext cx="594066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4000" b="1" dirty="0"/>
              <a:t>Dívka ve vlaku</a:t>
            </a:r>
          </a:p>
        </p:txBody>
      </p:sp>
    </p:spTree>
    <p:extLst>
      <p:ext uri="{BB962C8B-B14F-4D97-AF65-F5344CB8AC3E}">
        <p14:creationId xmlns:p14="http://schemas.microsoft.com/office/powerpoint/2010/main" val="17258059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1DAE01EC-7D19-44F8-AA60-D107A9BA701B}"/>
              </a:ext>
            </a:extLst>
          </p:cNvPr>
          <p:cNvPicPr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747" y="1421517"/>
            <a:ext cx="3979587" cy="453650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610458" y="1004481"/>
            <a:ext cx="3923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Poznej film podle emojis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934550D-723E-4262-A508-BD43A0FD1883}"/>
              </a:ext>
            </a:extLst>
          </p:cNvPr>
          <p:cNvSpPr txBox="1"/>
          <p:nvPr/>
        </p:nvSpPr>
        <p:spPr>
          <a:xfrm>
            <a:off x="531118" y="1421517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60EB2F7-26A7-41F1-B61C-4FBA3B1C7A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912" y="2594524"/>
            <a:ext cx="5634175" cy="208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3489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CA04128-CE50-4CC5-9E77-D63AB01DFADF}"/>
              </a:ext>
            </a:extLst>
          </p:cNvPr>
          <p:cNvSpPr txBox="1"/>
          <p:nvPr/>
        </p:nvSpPr>
        <p:spPr>
          <a:xfrm>
            <a:off x="-1188640" y="2503557"/>
            <a:ext cx="11521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/>
              <a:t>E.T. - Mimozemšťan</a:t>
            </a:r>
          </a:p>
        </p:txBody>
      </p:sp>
    </p:spTree>
    <p:extLst>
      <p:ext uri="{BB962C8B-B14F-4D97-AF65-F5344CB8AC3E}">
        <p14:creationId xmlns:p14="http://schemas.microsoft.com/office/powerpoint/2010/main" val="17216969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1DAE01EC-7D19-44F8-AA60-D107A9BA701B}"/>
              </a:ext>
            </a:extLst>
          </p:cNvPr>
          <p:cNvPicPr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747" y="1421517"/>
            <a:ext cx="3979587" cy="453650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610458" y="1004481"/>
            <a:ext cx="3923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Poznej film podle emojis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934550D-723E-4262-A508-BD43A0FD1883}"/>
              </a:ext>
            </a:extLst>
          </p:cNvPr>
          <p:cNvSpPr txBox="1"/>
          <p:nvPr/>
        </p:nvSpPr>
        <p:spPr>
          <a:xfrm>
            <a:off x="531118" y="1421517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2D6C63B-9BED-4387-AD83-C3383B41E5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6111" y="2036058"/>
            <a:ext cx="2771775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0254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CA04128-CE50-4CC5-9E77-D63AB01DFADF}"/>
              </a:ext>
            </a:extLst>
          </p:cNvPr>
          <p:cNvSpPr txBox="1"/>
          <p:nvPr/>
        </p:nvSpPr>
        <p:spPr>
          <a:xfrm>
            <a:off x="2231740" y="2503557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/>
              <a:t>Čelisti</a:t>
            </a:r>
          </a:p>
        </p:txBody>
      </p:sp>
    </p:spTree>
    <p:extLst>
      <p:ext uri="{BB962C8B-B14F-4D97-AF65-F5344CB8AC3E}">
        <p14:creationId xmlns:p14="http://schemas.microsoft.com/office/powerpoint/2010/main" val="9183837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1DAE01EC-7D19-44F8-AA60-D107A9BA701B}"/>
              </a:ext>
            </a:extLst>
          </p:cNvPr>
          <p:cNvPicPr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747" y="1421517"/>
            <a:ext cx="3979587" cy="453650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610458" y="1004481"/>
            <a:ext cx="3923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Poznej film podle emojis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934550D-723E-4262-A508-BD43A0FD1883}"/>
              </a:ext>
            </a:extLst>
          </p:cNvPr>
          <p:cNvSpPr txBox="1"/>
          <p:nvPr/>
        </p:nvSpPr>
        <p:spPr>
          <a:xfrm>
            <a:off x="531118" y="1421517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893DE27-B3EB-45B7-B231-6063E2A5D8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117" y="2060150"/>
            <a:ext cx="3772846" cy="185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971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1DAE01EC-7D19-44F8-AA60-D107A9BA701B}"/>
              </a:ext>
            </a:extLst>
          </p:cNvPr>
          <p:cNvPicPr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747" y="1421517"/>
            <a:ext cx="3979587" cy="453650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610458" y="1004481"/>
            <a:ext cx="3923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Poznej film podle emojis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934550D-723E-4262-A508-BD43A0FD1883}"/>
              </a:ext>
            </a:extLst>
          </p:cNvPr>
          <p:cNvSpPr txBox="1"/>
          <p:nvPr/>
        </p:nvSpPr>
        <p:spPr>
          <a:xfrm>
            <a:off x="531118" y="1421517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916B5AE4-798B-41FE-B2B6-8FC7FCF00706}"/>
              </a:ext>
            </a:extLst>
          </p:cNvPr>
          <p:cNvGrpSpPr/>
          <p:nvPr/>
        </p:nvGrpSpPr>
        <p:grpSpPr>
          <a:xfrm>
            <a:off x="825136" y="2667883"/>
            <a:ext cx="7493729" cy="1633215"/>
            <a:chOff x="966455" y="2667883"/>
            <a:chExt cx="7493729" cy="1633215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3B7BCE59-3C39-4176-B25B-22ABF72CB0A6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4584" y="2667883"/>
              <a:ext cx="1625600" cy="1625600"/>
            </a:xfrm>
            <a:prstGeom prst="rect">
              <a:avLst/>
            </a:prstGeom>
          </p:spPr>
        </p:pic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C5C96B78-602E-46FC-9940-118BD5AE3786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455" y="2670421"/>
              <a:ext cx="1625600" cy="1625600"/>
            </a:xfrm>
            <a:prstGeom prst="rect">
              <a:avLst/>
            </a:prstGeom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D7E37980-F39B-4C7A-85DE-98B62809B438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62" y="2675498"/>
              <a:ext cx="1625600" cy="1625600"/>
            </a:xfrm>
            <a:prstGeom prst="rect">
              <a:avLst/>
            </a:prstGeom>
          </p:spPr>
        </p:pic>
        <p:pic>
          <p:nvPicPr>
            <p:cNvPr id="11" name="Obrázek 10">
              <a:extLst>
                <a:ext uri="{FF2B5EF4-FFF2-40B4-BE49-F238E27FC236}">
                  <a16:creationId xmlns:a16="http://schemas.microsoft.com/office/drawing/2014/main" id="{D7D04556-441C-4A4D-86DB-862BBA3A3961}"/>
                </a:ext>
              </a:extLst>
            </p:cNvPr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7740" y="2672959"/>
              <a:ext cx="1625600" cy="1625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16926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CA04128-CE50-4CC5-9E77-D63AB01DFADF}"/>
              </a:ext>
            </a:extLst>
          </p:cNvPr>
          <p:cNvSpPr txBox="1"/>
          <p:nvPr/>
        </p:nvSpPr>
        <p:spPr>
          <a:xfrm>
            <a:off x="1152786" y="2088059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/>
              <a:t>Taxi, taxi</a:t>
            </a:r>
          </a:p>
        </p:txBody>
      </p:sp>
    </p:spTree>
    <p:extLst>
      <p:ext uri="{BB962C8B-B14F-4D97-AF65-F5344CB8AC3E}">
        <p14:creationId xmlns:p14="http://schemas.microsoft.com/office/powerpoint/2010/main" val="9866595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1DAE01EC-7D19-44F8-AA60-D107A9BA701B}"/>
              </a:ext>
            </a:extLst>
          </p:cNvPr>
          <p:cNvPicPr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747" y="1421517"/>
            <a:ext cx="3979587" cy="453650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610458" y="1004481"/>
            <a:ext cx="3923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Poznej film podle emojis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934550D-723E-4262-A508-BD43A0FD1883}"/>
              </a:ext>
            </a:extLst>
          </p:cNvPr>
          <p:cNvSpPr txBox="1"/>
          <p:nvPr/>
        </p:nvSpPr>
        <p:spPr>
          <a:xfrm>
            <a:off x="531118" y="1421517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53733CC-415C-475D-A36D-E40E95DECB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6647" y="2207885"/>
            <a:ext cx="3490705" cy="194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9535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CA04128-CE50-4CC5-9E77-D63AB01DFADF}"/>
              </a:ext>
            </a:extLst>
          </p:cNvPr>
          <p:cNvSpPr txBox="1"/>
          <p:nvPr/>
        </p:nvSpPr>
        <p:spPr>
          <a:xfrm>
            <a:off x="593558" y="2503557"/>
            <a:ext cx="7956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/>
              <a:t>Kocour v botách</a:t>
            </a:r>
          </a:p>
        </p:txBody>
      </p:sp>
    </p:spTree>
    <p:extLst>
      <p:ext uri="{BB962C8B-B14F-4D97-AF65-F5344CB8AC3E}">
        <p14:creationId xmlns:p14="http://schemas.microsoft.com/office/powerpoint/2010/main" val="26673933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1DAE01EC-7D19-44F8-AA60-D107A9BA701B}"/>
              </a:ext>
            </a:extLst>
          </p:cNvPr>
          <p:cNvPicPr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747" y="1421517"/>
            <a:ext cx="3979587" cy="453650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610458" y="1004481"/>
            <a:ext cx="3923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Poznej film podle emojis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934550D-723E-4262-A508-BD43A0FD1883}"/>
              </a:ext>
            </a:extLst>
          </p:cNvPr>
          <p:cNvSpPr txBox="1"/>
          <p:nvPr/>
        </p:nvSpPr>
        <p:spPr>
          <a:xfrm>
            <a:off x="531118" y="1421517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6C5787E-84BE-4443-B2DF-CBFF917049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110" y="2234550"/>
            <a:ext cx="2353780" cy="223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268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CA04128-CE50-4CC5-9E77-D63AB01DFADF}"/>
              </a:ext>
            </a:extLst>
          </p:cNvPr>
          <p:cNvSpPr txBox="1"/>
          <p:nvPr/>
        </p:nvSpPr>
        <p:spPr>
          <a:xfrm>
            <a:off x="2231740" y="2503557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/>
              <a:t>Duch</a:t>
            </a:r>
          </a:p>
        </p:txBody>
      </p:sp>
    </p:spTree>
    <p:extLst>
      <p:ext uri="{BB962C8B-B14F-4D97-AF65-F5344CB8AC3E}">
        <p14:creationId xmlns:p14="http://schemas.microsoft.com/office/powerpoint/2010/main" val="26226342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1DAE01EC-7D19-44F8-AA60-D107A9BA701B}"/>
              </a:ext>
            </a:extLst>
          </p:cNvPr>
          <p:cNvPicPr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747" y="1421517"/>
            <a:ext cx="3979587" cy="453650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610458" y="1004481"/>
            <a:ext cx="3923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Poznej film podle emojis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934550D-723E-4262-A508-BD43A0FD1883}"/>
              </a:ext>
            </a:extLst>
          </p:cNvPr>
          <p:cNvSpPr txBox="1"/>
          <p:nvPr/>
        </p:nvSpPr>
        <p:spPr>
          <a:xfrm>
            <a:off x="531118" y="1421517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DC1CD73-615A-417D-80D7-7E2EF55040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0534" y="2328853"/>
            <a:ext cx="5562931" cy="196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4548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CA04128-CE50-4CC5-9E77-D63AB01DFADF}"/>
              </a:ext>
            </a:extLst>
          </p:cNvPr>
          <p:cNvSpPr txBox="1"/>
          <p:nvPr/>
        </p:nvSpPr>
        <p:spPr>
          <a:xfrm>
            <a:off x="377534" y="2503557"/>
            <a:ext cx="8388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/>
              <a:t>Jedna ruka netleská</a:t>
            </a:r>
          </a:p>
        </p:txBody>
      </p:sp>
    </p:spTree>
    <p:extLst>
      <p:ext uri="{BB962C8B-B14F-4D97-AF65-F5344CB8AC3E}">
        <p14:creationId xmlns:p14="http://schemas.microsoft.com/office/powerpoint/2010/main" val="12307771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1DAE01EC-7D19-44F8-AA60-D107A9BA701B}"/>
              </a:ext>
            </a:extLst>
          </p:cNvPr>
          <p:cNvPicPr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747" y="1421517"/>
            <a:ext cx="3979587" cy="453650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610458" y="1004481"/>
            <a:ext cx="3923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Poznej film podle emojis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934550D-723E-4262-A508-BD43A0FD1883}"/>
              </a:ext>
            </a:extLst>
          </p:cNvPr>
          <p:cNvSpPr txBox="1"/>
          <p:nvPr/>
        </p:nvSpPr>
        <p:spPr>
          <a:xfrm>
            <a:off x="531118" y="1421517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004A21F-41AB-4BBA-9042-69686053F0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4066" y="1993404"/>
            <a:ext cx="3859475" cy="203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4652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CA04128-CE50-4CC5-9E77-D63AB01DFADF}"/>
              </a:ext>
            </a:extLst>
          </p:cNvPr>
          <p:cNvSpPr txBox="1"/>
          <p:nvPr/>
        </p:nvSpPr>
        <p:spPr>
          <a:xfrm>
            <a:off x="667848" y="2503557"/>
            <a:ext cx="7812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/>
              <a:t>Nevěsta na útěku</a:t>
            </a:r>
          </a:p>
        </p:txBody>
      </p:sp>
    </p:spTree>
    <p:extLst>
      <p:ext uri="{BB962C8B-B14F-4D97-AF65-F5344CB8AC3E}">
        <p14:creationId xmlns:p14="http://schemas.microsoft.com/office/powerpoint/2010/main" val="33669131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1DAE01EC-7D19-44F8-AA60-D107A9BA701B}"/>
              </a:ext>
            </a:extLst>
          </p:cNvPr>
          <p:cNvPicPr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747" y="1421517"/>
            <a:ext cx="3979587" cy="453650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610458" y="1004481"/>
            <a:ext cx="3923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Poznej film podle emojis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934550D-723E-4262-A508-BD43A0FD1883}"/>
              </a:ext>
            </a:extLst>
          </p:cNvPr>
          <p:cNvSpPr txBox="1"/>
          <p:nvPr/>
        </p:nvSpPr>
        <p:spPr>
          <a:xfrm>
            <a:off x="531118" y="1421517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44A2D81-8192-430A-9DB8-EC56277F0A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1764184"/>
            <a:ext cx="3979587" cy="288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87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CA04128-CE50-4CC5-9E77-D63AB01DFADF}"/>
              </a:ext>
            </a:extLst>
          </p:cNvPr>
          <p:cNvSpPr txBox="1"/>
          <p:nvPr/>
        </p:nvSpPr>
        <p:spPr>
          <a:xfrm>
            <a:off x="3419872" y="2503557"/>
            <a:ext cx="230425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cs-CZ" sz="4000" b="1" dirty="0"/>
              <a:t>Lví král</a:t>
            </a:r>
          </a:p>
        </p:txBody>
      </p:sp>
    </p:spTree>
    <p:extLst>
      <p:ext uri="{BB962C8B-B14F-4D97-AF65-F5344CB8AC3E}">
        <p14:creationId xmlns:p14="http://schemas.microsoft.com/office/powerpoint/2010/main" val="24326141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CA04128-CE50-4CC5-9E77-D63AB01DFADF}"/>
              </a:ext>
            </a:extLst>
          </p:cNvPr>
          <p:cNvSpPr txBox="1"/>
          <p:nvPr/>
        </p:nvSpPr>
        <p:spPr>
          <a:xfrm>
            <a:off x="845586" y="2503557"/>
            <a:ext cx="7452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/>
              <a:t>Pretty Woman</a:t>
            </a:r>
          </a:p>
        </p:txBody>
      </p:sp>
    </p:spTree>
    <p:extLst>
      <p:ext uri="{BB962C8B-B14F-4D97-AF65-F5344CB8AC3E}">
        <p14:creationId xmlns:p14="http://schemas.microsoft.com/office/powerpoint/2010/main" val="8416066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1DAE01EC-7D19-44F8-AA60-D107A9BA701B}"/>
              </a:ext>
            </a:extLst>
          </p:cNvPr>
          <p:cNvPicPr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747" y="1421517"/>
            <a:ext cx="3979587" cy="453650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610458" y="1004481"/>
            <a:ext cx="3923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Poznej film podle emojis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934550D-723E-4262-A508-BD43A0FD1883}"/>
              </a:ext>
            </a:extLst>
          </p:cNvPr>
          <p:cNvSpPr txBox="1"/>
          <p:nvPr/>
        </p:nvSpPr>
        <p:spPr>
          <a:xfrm>
            <a:off x="531118" y="1421517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ACC92CE-E85F-4DC6-83F7-D8F1C86409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1129" y="2425452"/>
            <a:ext cx="4621741" cy="179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1140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CA04128-CE50-4CC5-9E77-D63AB01DFADF}"/>
              </a:ext>
            </a:extLst>
          </p:cNvPr>
          <p:cNvSpPr txBox="1"/>
          <p:nvPr/>
        </p:nvSpPr>
        <p:spPr>
          <a:xfrm>
            <a:off x="917594" y="2503557"/>
            <a:ext cx="7308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/>
              <a:t>Men in Black</a:t>
            </a:r>
          </a:p>
        </p:txBody>
      </p:sp>
    </p:spTree>
    <p:extLst>
      <p:ext uri="{BB962C8B-B14F-4D97-AF65-F5344CB8AC3E}">
        <p14:creationId xmlns:p14="http://schemas.microsoft.com/office/powerpoint/2010/main" val="10868814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1DAE01EC-7D19-44F8-AA60-D107A9BA701B}"/>
              </a:ext>
            </a:extLst>
          </p:cNvPr>
          <p:cNvPicPr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747" y="1421517"/>
            <a:ext cx="3979587" cy="453650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610458" y="1004481"/>
            <a:ext cx="3923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Poznej film podle emojis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934550D-723E-4262-A508-BD43A0FD1883}"/>
              </a:ext>
            </a:extLst>
          </p:cNvPr>
          <p:cNvSpPr txBox="1"/>
          <p:nvPr/>
        </p:nvSpPr>
        <p:spPr>
          <a:xfrm>
            <a:off x="531118" y="1421517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F267FF6-C2C8-4C43-B99B-D9C9405CBB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0899" y="2074866"/>
            <a:ext cx="3462202" cy="172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9546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CA04128-CE50-4CC5-9E77-D63AB01DFADF}"/>
              </a:ext>
            </a:extLst>
          </p:cNvPr>
          <p:cNvSpPr txBox="1"/>
          <p:nvPr/>
        </p:nvSpPr>
        <p:spPr>
          <a:xfrm>
            <a:off x="449542" y="2503557"/>
            <a:ext cx="8244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/>
              <a:t>Líbáš jako ďábel</a:t>
            </a:r>
          </a:p>
        </p:txBody>
      </p:sp>
    </p:spTree>
    <p:extLst>
      <p:ext uri="{BB962C8B-B14F-4D97-AF65-F5344CB8AC3E}">
        <p14:creationId xmlns:p14="http://schemas.microsoft.com/office/powerpoint/2010/main" val="19861636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1DAE01EC-7D19-44F8-AA60-D107A9BA701B}"/>
              </a:ext>
            </a:extLst>
          </p:cNvPr>
          <p:cNvPicPr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747" y="1421517"/>
            <a:ext cx="3979587" cy="453650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610458" y="1004481"/>
            <a:ext cx="3923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Poznej film podle emojis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934550D-723E-4262-A508-BD43A0FD1883}"/>
              </a:ext>
            </a:extLst>
          </p:cNvPr>
          <p:cNvSpPr txBox="1"/>
          <p:nvPr/>
        </p:nvSpPr>
        <p:spPr>
          <a:xfrm>
            <a:off x="531118" y="1421517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945CC08-BB41-4189-88F0-3965AFC178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0711" y="2115596"/>
            <a:ext cx="3822578" cy="208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2369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CA04128-CE50-4CC5-9E77-D63AB01DFADF}"/>
              </a:ext>
            </a:extLst>
          </p:cNvPr>
          <p:cNvSpPr txBox="1"/>
          <p:nvPr/>
        </p:nvSpPr>
        <p:spPr>
          <a:xfrm>
            <a:off x="2231740" y="2503557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/>
              <a:t>Tom a Jerry</a:t>
            </a:r>
          </a:p>
        </p:txBody>
      </p:sp>
    </p:spTree>
    <p:extLst>
      <p:ext uri="{BB962C8B-B14F-4D97-AF65-F5344CB8AC3E}">
        <p14:creationId xmlns:p14="http://schemas.microsoft.com/office/powerpoint/2010/main" val="33341621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1DAE01EC-7D19-44F8-AA60-D107A9BA701B}"/>
              </a:ext>
            </a:extLst>
          </p:cNvPr>
          <p:cNvPicPr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747" y="1421517"/>
            <a:ext cx="3979587" cy="453650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610458" y="1004481"/>
            <a:ext cx="3923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Poznej film podle emojis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934550D-723E-4262-A508-BD43A0FD1883}"/>
              </a:ext>
            </a:extLst>
          </p:cNvPr>
          <p:cNvSpPr txBox="1"/>
          <p:nvPr/>
        </p:nvSpPr>
        <p:spPr>
          <a:xfrm>
            <a:off x="531118" y="1421517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A52BB0C-5193-4EFE-8992-43B5FEB96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6113" y="2281436"/>
            <a:ext cx="5331773" cy="185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5781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CA04128-CE50-4CC5-9E77-D63AB01DFADF}"/>
              </a:ext>
            </a:extLst>
          </p:cNvPr>
          <p:cNvSpPr txBox="1"/>
          <p:nvPr/>
        </p:nvSpPr>
        <p:spPr>
          <a:xfrm>
            <a:off x="1403648" y="2503557"/>
            <a:ext cx="6228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/>
              <a:t>Bobule</a:t>
            </a:r>
          </a:p>
        </p:txBody>
      </p:sp>
    </p:spTree>
    <p:extLst>
      <p:ext uri="{BB962C8B-B14F-4D97-AF65-F5344CB8AC3E}">
        <p14:creationId xmlns:p14="http://schemas.microsoft.com/office/powerpoint/2010/main" val="40936130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1DAE01EC-7D19-44F8-AA60-D107A9BA701B}"/>
              </a:ext>
            </a:extLst>
          </p:cNvPr>
          <p:cNvPicPr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747" y="1421517"/>
            <a:ext cx="3979587" cy="453650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610458" y="1004481"/>
            <a:ext cx="3923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Poznej film podle emojis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934550D-723E-4262-A508-BD43A0FD1883}"/>
              </a:ext>
            </a:extLst>
          </p:cNvPr>
          <p:cNvSpPr txBox="1"/>
          <p:nvPr/>
        </p:nvSpPr>
        <p:spPr>
          <a:xfrm>
            <a:off x="531118" y="1421517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DE31FB8-C764-41FD-B5F4-46FC7D4B2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4517" y="2145083"/>
            <a:ext cx="3979587" cy="21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67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1DAE01EC-7D19-44F8-AA60-D107A9BA701B}"/>
              </a:ext>
            </a:extLst>
          </p:cNvPr>
          <p:cNvPicPr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747" y="1421517"/>
            <a:ext cx="3979587" cy="453650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610458" y="1004481"/>
            <a:ext cx="3923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Poznej film podle emojis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934550D-723E-4262-A508-BD43A0FD1883}"/>
              </a:ext>
            </a:extLst>
          </p:cNvPr>
          <p:cNvSpPr txBox="1"/>
          <p:nvPr/>
        </p:nvSpPr>
        <p:spPr>
          <a:xfrm>
            <a:off x="531118" y="1421517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029C7DE7-B4B7-4D8E-B519-91D0B7A854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6550" y="1914525"/>
            <a:ext cx="339090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1750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CA04128-CE50-4CC5-9E77-D63AB01DFADF}"/>
              </a:ext>
            </a:extLst>
          </p:cNvPr>
          <p:cNvSpPr txBox="1"/>
          <p:nvPr/>
        </p:nvSpPr>
        <p:spPr>
          <a:xfrm>
            <a:off x="-126522" y="2503557"/>
            <a:ext cx="9397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/>
              <a:t>Snowboarďáci</a:t>
            </a:r>
          </a:p>
        </p:txBody>
      </p:sp>
    </p:spTree>
    <p:extLst>
      <p:ext uri="{BB962C8B-B14F-4D97-AF65-F5344CB8AC3E}">
        <p14:creationId xmlns:p14="http://schemas.microsoft.com/office/powerpoint/2010/main" val="25974904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1DAE01EC-7D19-44F8-AA60-D107A9BA701B}"/>
              </a:ext>
            </a:extLst>
          </p:cNvPr>
          <p:cNvPicPr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747" y="1421517"/>
            <a:ext cx="3979587" cy="453650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610458" y="1004481"/>
            <a:ext cx="3923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Poznej film podle emojis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934550D-723E-4262-A508-BD43A0FD1883}"/>
              </a:ext>
            </a:extLst>
          </p:cNvPr>
          <p:cNvSpPr txBox="1"/>
          <p:nvPr/>
        </p:nvSpPr>
        <p:spPr>
          <a:xfrm>
            <a:off x="531118" y="1421517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A99BE8B-C9FF-4D21-A5FB-67B3E975A0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2064056"/>
            <a:ext cx="5308590" cy="224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3314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CA04128-CE50-4CC5-9E77-D63AB01DFADF}"/>
              </a:ext>
            </a:extLst>
          </p:cNvPr>
          <p:cNvSpPr txBox="1"/>
          <p:nvPr/>
        </p:nvSpPr>
        <p:spPr>
          <a:xfrm>
            <a:off x="-360548" y="2503557"/>
            <a:ext cx="9865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/>
              <a:t>Milionář z chatrče</a:t>
            </a:r>
          </a:p>
        </p:txBody>
      </p:sp>
    </p:spTree>
    <p:extLst>
      <p:ext uri="{BB962C8B-B14F-4D97-AF65-F5344CB8AC3E}">
        <p14:creationId xmlns:p14="http://schemas.microsoft.com/office/powerpoint/2010/main" val="12162378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1DAE01EC-7D19-44F8-AA60-D107A9BA701B}"/>
              </a:ext>
            </a:extLst>
          </p:cNvPr>
          <p:cNvPicPr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747" y="1421517"/>
            <a:ext cx="3979587" cy="453650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610458" y="1004481"/>
            <a:ext cx="3923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Poznej film podle emojis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934550D-723E-4262-A508-BD43A0FD1883}"/>
              </a:ext>
            </a:extLst>
          </p:cNvPr>
          <p:cNvSpPr txBox="1"/>
          <p:nvPr/>
        </p:nvSpPr>
        <p:spPr>
          <a:xfrm>
            <a:off x="531118" y="1421517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EAA0C17-2C02-45A5-A9EE-F7FC339173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0458" y="2215977"/>
            <a:ext cx="3330253" cy="207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4721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CA04128-CE50-4CC5-9E77-D63AB01DFADF}"/>
              </a:ext>
            </a:extLst>
          </p:cNvPr>
          <p:cNvSpPr txBox="1"/>
          <p:nvPr/>
        </p:nvSpPr>
        <p:spPr>
          <a:xfrm>
            <a:off x="2231740" y="2503557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/>
              <a:t>Rocky</a:t>
            </a:r>
          </a:p>
        </p:txBody>
      </p:sp>
    </p:spTree>
    <p:extLst>
      <p:ext uri="{BB962C8B-B14F-4D97-AF65-F5344CB8AC3E}">
        <p14:creationId xmlns:p14="http://schemas.microsoft.com/office/powerpoint/2010/main" val="15561225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1DAE01EC-7D19-44F8-AA60-D107A9BA701B}"/>
              </a:ext>
            </a:extLst>
          </p:cNvPr>
          <p:cNvPicPr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747" y="1421517"/>
            <a:ext cx="3979587" cy="453650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610458" y="1004481"/>
            <a:ext cx="3923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Poznej film podle emojis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934550D-723E-4262-A508-BD43A0FD1883}"/>
              </a:ext>
            </a:extLst>
          </p:cNvPr>
          <p:cNvSpPr txBox="1"/>
          <p:nvPr/>
        </p:nvSpPr>
        <p:spPr>
          <a:xfrm>
            <a:off x="531118" y="1421517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58DA6F3-EA23-4CC9-B3BB-5E55FC563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1840" y="2038114"/>
            <a:ext cx="3820319" cy="225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9644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CA04128-CE50-4CC5-9E77-D63AB01DFADF}"/>
              </a:ext>
            </a:extLst>
          </p:cNvPr>
          <p:cNvSpPr txBox="1"/>
          <p:nvPr/>
        </p:nvSpPr>
        <p:spPr>
          <a:xfrm>
            <a:off x="-288540" y="2503557"/>
            <a:ext cx="9721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err="1"/>
              <a:t>Fakjů</a:t>
            </a:r>
            <a:r>
              <a:rPr lang="cs-CZ" sz="4000" b="1" dirty="0"/>
              <a:t>, pane učiteli</a:t>
            </a:r>
          </a:p>
        </p:txBody>
      </p:sp>
    </p:spTree>
    <p:extLst>
      <p:ext uri="{BB962C8B-B14F-4D97-AF65-F5344CB8AC3E}">
        <p14:creationId xmlns:p14="http://schemas.microsoft.com/office/powerpoint/2010/main" val="32542770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1DAE01EC-7D19-44F8-AA60-D107A9BA701B}"/>
              </a:ext>
            </a:extLst>
          </p:cNvPr>
          <p:cNvPicPr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747" y="1421517"/>
            <a:ext cx="3979587" cy="453650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610458" y="1004481"/>
            <a:ext cx="3923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Poznej film podle emojis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934550D-723E-4262-A508-BD43A0FD1883}"/>
              </a:ext>
            </a:extLst>
          </p:cNvPr>
          <p:cNvSpPr txBox="1"/>
          <p:nvPr/>
        </p:nvSpPr>
        <p:spPr>
          <a:xfrm>
            <a:off x="531118" y="1421517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B39DE50-29AD-485A-A912-6EAAB3BE5C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7908" y="2207885"/>
            <a:ext cx="4948184" cy="213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9725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CA04128-CE50-4CC5-9E77-D63AB01DFADF}"/>
              </a:ext>
            </a:extLst>
          </p:cNvPr>
          <p:cNvSpPr txBox="1"/>
          <p:nvPr/>
        </p:nvSpPr>
        <p:spPr>
          <a:xfrm>
            <a:off x="161510" y="2503557"/>
            <a:ext cx="8820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/>
              <a:t>Ďábel nosí Pradu</a:t>
            </a:r>
          </a:p>
        </p:txBody>
      </p:sp>
    </p:spTree>
    <p:extLst>
      <p:ext uri="{BB962C8B-B14F-4D97-AF65-F5344CB8AC3E}">
        <p14:creationId xmlns:p14="http://schemas.microsoft.com/office/powerpoint/2010/main" val="150814648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1DAE01EC-7D19-44F8-AA60-D107A9BA701B}"/>
              </a:ext>
            </a:extLst>
          </p:cNvPr>
          <p:cNvPicPr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747" y="1421517"/>
            <a:ext cx="3979587" cy="453650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610458" y="1004481"/>
            <a:ext cx="3923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Poznej film podle emojis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934550D-723E-4262-A508-BD43A0FD1883}"/>
              </a:ext>
            </a:extLst>
          </p:cNvPr>
          <p:cNvSpPr txBox="1"/>
          <p:nvPr/>
        </p:nvSpPr>
        <p:spPr>
          <a:xfrm>
            <a:off x="531118" y="1421517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AF2F2B3-4820-4CD6-B6BC-71F57FC911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7133" y="2353444"/>
            <a:ext cx="3689733" cy="186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48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CA04128-CE50-4CC5-9E77-D63AB01DFADF}"/>
              </a:ext>
            </a:extLst>
          </p:cNvPr>
          <p:cNvSpPr txBox="1"/>
          <p:nvPr/>
        </p:nvSpPr>
        <p:spPr>
          <a:xfrm>
            <a:off x="1061610" y="2503557"/>
            <a:ext cx="702078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4000" b="1" dirty="0"/>
              <a:t>Láska nebeská</a:t>
            </a:r>
          </a:p>
        </p:txBody>
      </p:sp>
    </p:spTree>
    <p:extLst>
      <p:ext uri="{BB962C8B-B14F-4D97-AF65-F5344CB8AC3E}">
        <p14:creationId xmlns:p14="http://schemas.microsoft.com/office/powerpoint/2010/main" val="120013160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CA04128-CE50-4CC5-9E77-D63AB01DFADF}"/>
              </a:ext>
            </a:extLst>
          </p:cNvPr>
          <p:cNvSpPr txBox="1"/>
          <p:nvPr/>
        </p:nvSpPr>
        <p:spPr>
          <a:xfrm>
            <a:off x="846355" y="2149614"/>
            <a:ext cx="7452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/>
              <a:t>Americký </a:t>
            </a:r>
            <a:r>
              <a:rPr lang="cs-CZ" sz="4000" b="1" dirty="0" err="1"/>
              <a:t>sniper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61636230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1DAE01EC-7D19-44F8-AA60-D107A9BA701B}"/>
              </a:ext>
            </a:extLst>
          </p:cNvPr>
          <p:cNvPicPr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747" y="1421517"/>
            <a:ext cx="3979587" cy="453650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610458" y="1004481"/>
            <a:ext cx="3923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Poznej film podle emojis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934550D-723E-4262-A508-BD43A0FD1883}"/>
              </a:ext>
            </a:extLst>
          </p:cNvPr>
          <p:cNvSpPr txBox="1"/>
          <p:nvPr/>
        </p:nvSpPr>
        <p:spPr>
          <a:xfrm>
            <a:off x="531118" y="1421517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7F78765-6E8E-418B-9FCA-04C08303E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3395" y="2249011"/>
            <a:ext cx="4567337" cy="212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73787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CA04128-CE50-4CC5-9E77-D63AB01DFADF}"/>
              </a:ext>
            </a:extLst>
          </p:cNvPr>
          <p:cNvSpPr txBox="1"/>
          <p:nvPr/>
        </p:nvSpPr>
        <p:spPr>
          <a:xfrm>
            <a:off x="1241630" y="2472779"/>
            <a:ext cx="66607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/>
              <a:t>Pelíšky</a:t>
            </a:r>
          </a:p>
        </p:txBody>
      </p:sp>
    </p:spTree>
    <p:extLst>
      <p:ext uri="{BB962C8B-B14F-4D97-AF65-F5344CB8AC3E}">
        <p14:creationId xmlns:p14="http://schemas.microsoft.com/office/powerpoint/2010/main" val="154484714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1DAE01EC-7D19-44F8-AA60-D107A9BA701B}"/>
              </a:ext>
            </a:extLst>
          </p:cNvPr>
          <p:cNvPicPr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747" y="1421517"/>
            <a:ext cx="3979587" cy="453650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610458" y="1004481"/>
            <a:ext cx="3923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Poznej film podle emojis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934550D-723E-4262-A508-BD43A0FD1883}"/>
              </a:ext>
            </a:extLst>
          </p:cNvPr>
          <p:cNvSpPr txBox="1"/>
          <p:nvPr/>
        </p:nvSpPr>
        <p:spPr>
          <a:xfrm>
            <a:off x="531118" y="1421517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B174176-3199-4648-90D5-026D66F16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2392" y="1975594"/>
            <a:ext cx="3799214" cy="244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8380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CA04128-CE50-4CC5-9E77-D63AB01DFADF}"/>
              </a:ext>
            </a:extLst>
          </p:cNvPr>
          <p:cNvSpPr txBox="1"/>
          <p:nvPr/>
        </p:nvSpPr>
        <p:spPr>
          <a:xfrm>
            <a:off x="19361" y="2281436"/>
            <a:ext cx="9109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/>
              <a:t>Krokodýl </a:t>
            </a:r>
            <a:r>
              <a:rPr lang="cs-CZ" sz="4000" b="1" dirty="0" err="1"/>
              <a:t>Dundee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57513564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1DAE01EC-7D19-44F8-AA60-D107A9BA701B}"/>
              </a:ext>
            </a:extLst>
          </p:cNvPr>
          <p:cNvPicPr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747" y="1421517"/>
            <a:ext cx="3979587" cy="453650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610458" y="1004481"/>
            <a:ext cx="3923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Poznej film podle emojis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934550D-723E-4262-A508-BD43A0FD1883}"/>
              </a:ext>
            </a:extLst>
          </p:cNvPr>
          <p:cNvSpPr txBox="1"/>
          <p:nvPr/>
        </p:nvSpPr>
        <p:spPr>
          <a:xfrm>
            <a:off x="531118" y="1421517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95CFDCC-AAAB-4968-9AEA-82137AC390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7252" y="2168460"/>
            <a:ext cx="5109495" cy="187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3809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CA04128-CE50-4CC5-9E77-D63AB01DFADF}"/>
              </a:ext>
            </a:extLst>
          </p:cNvPr>
          <p:cNvSpPr txBox="1"/>
          <p:nvPr/>
        </p:nvSpPr>
        <p:spPr>
          <a:xfrm>
            <a:off x="-22895" y="2503557"/>
            <a:ext cx="9181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/>
              <a:t>Zpátky do budoucnosti</a:t>
            </a:r>
          </a:p>
        </p:txBody>
      </p:sp>
    </p:spTree>
    <p:extLst>
      <p:ext uri="{BB962C8B-B14F-4D97-AF65-F5344CB8AC3E}">
        <p14:creationId xmlns:p14="http://schemas.microsoft.com/office/powerpoint/2010/main" val="330593541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1DAE01EC-7D19-44F8-AA60-D107A9BA701B}"/>
              </a:ext>
            </a:extLst>
          </p:cNvPr>
          <p:cNvPicPr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747" y="1421517"/>
            <a:ext cx="3979587" cy="453650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610458" y="1004481"/>
            <a:ext cx="3923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Poznej film podle emojis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934550D-723E-4262-A508-BD43A0FD1883}"/>
              </a:ext>
            </a:extLst>
          </p:cNvPr>
          <p:cNvSpPr txBox="1"/>
          <p:nvPr/>
        </p:nvSpPr>
        <p:spPr>
          <a:xfrm>
            <a:off x="531118" y="1421517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7AFEA35-6CE7-4AD2-A7A7-D8D3C10F74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1322" y="2306334"/>
            <a:ext cx="5892520" cy="192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76807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CA04128-CE50-4CC5-9E77-D63AB01DFADF}"/>
              </a:ext>
            </a:extLst>
          </p:cNvPr>
          <p:cNvSpPr txBox="1"/>
          <p:nvPr/>
        </p:nvSpPr>
        <p:spPr>
          <a:xfrm>
            <a:off x="809582" y="2503557"/>
            <a:ext cx="7524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/>
              <a:t>Tři mušketýři</a:t>
            </a:r>
          </a:p>
        </p:txBody>
      </p:sp>
    </p:spTree>
    <p:extLst>
      <p:ext uri="{BB962C8B-B14F-4D97-AF65-F5344CB8AC3E}">
        <p14:creationId xmlns:p14="http://schemas.microsoft.com/office/powerpoint/2010/main" val="243268910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1DAE01EC-7D19-44F8-AA60-D107A9BA701B}"/>
              </a:ext>
            </a:extLst>
          </p:cNvPr>
          <p:cNvPicPr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747" y="1421517"/>
            <a:ext cx="3979587" cy="453650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610458" y="1004481"/>
            <a:ext cx="3923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Poznej film podle emojis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934550D-723E-4262-A508-BD43A0FD1883}"/>
              </a:ext>
            </a:extLst>
          </p:cNvPr>
          <p:cNvSpPr txBox="1"/>
          <p:nvPr/>
        </p:nvSpPr>
        <p:spPr>
          <a:xfrm>
            <a:off x="531118" y="1421517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B3F2214-53D4-4BF1-8167-DD9D75F161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6964" y="1944737"/>
            <a:ext cx="4252999" cy="230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28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1DAE01EC-7D19-44F8-AA60-D107A9BA701B}"/>
              </a:ext>
            </a:extLst>
          </p:cNvPr>
          <p:cNvPicPr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747" y="1421517"/>
            <a:ext cx="3979587" cy="453650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610458" y="1004481"/>
            <a:ext cx="3923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Poznej film podle emojis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934550D-723E-4262-A508-BD43A0FD1883}"/>
              </a:ext>
            </a:extLst>
          </p:cNvPr>
          <p:cNvSpPr txBox="1"/>
          <p:nvPr/>
        </p:nvSpPr>
        <p:spPr>
          <a:xfrm>
            <a:off x="531118" y="1421517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7AC6761-EE21-4411-B07A-4782DD0D1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68" y="1866900"/>
            <a:ext cx="341947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67791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CA04128-CE50-4CC5-9E77-D63AB01DFADF}"/>
              </a:ext>
            </a:extLst>
          </p:cNvPr>
          <p:cNvSpPr txBox="1"/>
          <p:nvPr/>
        </p:nvSpPr>
        <p:spPr>
          <a:xfrm>
            <a:off x="665566" y="2503557"/>
            <a:ext cx="7812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/>
              <a:t>Mlčení jehňátek</a:t>
            </a:r>
          </a:p>
        </p:txBody>
      </p:sp>
    </p:spTree>
    <p:extLst>
      <p:ext uri="{BB962C8B-B14F-4D97-AF65-F5344CB8AC3E}">
        <p14:creationId xmlns:p14="http://schemas.microsoft.com/office/powerpoint/2010/main" val="164806167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1DAE01EC-7D19-44F8-AA60-D107A9BA701B}"/>
              </a:ext>
            </a:extLst>
          </p:cNvPr>
          <p:cNvPicPr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747" y="1421517"/>
            <a:ext cx="3979587" cy="453650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610458" y="1004481"/>
            <a:ext cx="3923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Poznej film podle emojis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934550D-723E-4262-A508-BD43A0FD1883}"/>
              </a:ext>
            </a:extLst>
          </p:cNvPr>
          <p:cNvSpPr txBox="1"/>
          <p:nvPr/>
        </p:nvSpPr>
        <p:spPr>
          <a:xfrm>
            <a:off x="531118" y="1421517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41D5F5C-FCE7-4E3C-966B-44C79EC6EE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2320" y="2088118"/>
            <a:ext cx="4379359" cy="239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20700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CA04128-CE50-4CC5-9E77-D63AB01DFADF}"/>
              </a:ext>
            </a:extLst>
          </p:cNvPr>
          <p:cNvSpPr txBox="1"/>
          <p:nvPr/>
        </p:nvSpPr>
        <p:spPr>
          <a:xfrm>
            <a:off x="503548" y="2149614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/>
              <a:t>Spider-Man</a:t>
            </a:r>
          </a:p>
        </p:txBody>
      </p:sp>
    </p:spTree>
    <p:extLst>
      <p:ext uri="{BB962C8B-B14F-4D97-AF65-F5344CB8AC3E}">
        <p14:creationId xmlns:p14="http://schemas.microsoft.com/office/powerpoint/2010/main" val="24976131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1DAE01EC-7D19-44F8-AA60-D107A9BA701B}"/>
              </a:ext>
            </a:extLst>
          </p:cNvPr>
          <p:cNvPicPr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747" y="1421517"/>
            <a:ext cx="3979587" cy="453650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610458" y="1004481"/>
            <a:ext cx="3923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Poznej film podle emojis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934550D-723E-4262-A508-BD43A0FD1883}"/>
              </a:ext>
            </a:extLst>
          </p:cNvPr>
          <p:cNvSpPr txBox="1"/>
          <p:nvPr/>
        </p:nvSpPr>
        <p:spPr>
          <a:xfrm>
            <a:off x="531118" y="1421517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43D6BC7-DB07-4151-B482-6FC5D910BB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6074" y="2207885"/>
            <a:ext cx="337185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7976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CA04128-CE50-4CC5-9E77-D63AB01DFADF}"/>
              </a:ext>
            </a:extLst>
          </p:cNvPr>
          <p:cNvSpPr txBox="1"/>
          <p:nvPr/>
        </p:nvSpPr>
        <p:spPr>
          <a:xfrm>
            <a:off x="241505" y="2503557"/>
            <a:ext cx="8676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/>
              <a:t>Žába k zulíbání</a:t>
            </a:r>
          </a:p>
        </p:txBody>
      </p:sp>
    </p:spTree>
    <p:extLst>
      <p:ext uri="{BB962C8B-B14F-4D97-AF65-F5344CB8AC3E}">
        <p14:creationId xmlns:p14="http://schemas.microsoft.com/office/powerpoint/2010/main" val="321668056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1DAE01EC-7D19-44F8-AA60-D107A9BA701B}"/>
              </a:ext>
            </a:extLst>
          </p:cNvPr>
          <p:cNvPicPr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747" y="1421517"/>
            <a:ext cx="3979587" cy="453650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610458" y="1004481"/>
            <a:ext cx="3923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Poznej film podle emojis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934550D-723E-4262-A508-BD43A0FD1883}"/>
              </a:ext>
            </a:extLst>
          </p:cNvPr>
          <p:cNvSpPr txBox="1"/>
          <p:nvPr/>
        </p:nvSpPr>
        <p:spPr>
          <a:xfrm>
            <a:off x="531118" y="1421517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5CF10C1-2443-43F5-AFB2-D97EC1917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9995" y="2065412"/>
            <a:ext cx="3784010" cy="244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71943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CA04128-CE50-4CC5-9E77-D63AB01DFADF}"/>
              </a:ext>
            </a:extLst>
          </p:cNvPr>
          <p:cNvSpPr txBox="1"/>
          <p:nvPr/>
        </p:nvSpPr>
        <p:spPr>
          <a:xfrm>
            <a:off x="197514" y="2503557"/>
            <a:ext cx="8748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/>
              <a:t>Zahulíme, uvidíme</a:t>
            </a:r>
          </a:p>
        </p:txBody>
      </p:sp>
    </p:spTree>
    <p:extLst>
      <p:ext uri="{BB962C8B-B14F-4D97-AF65-F5344CB8AC3E}">
        <p14:creationId xmlns:p14="http://schemas.microsoft.com/office/powerpoint/2010/main" val="227118548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1DAE01EC-7D19-44F8-AA60-D107A9BA701B}"/>
              </a:ext>
            </a:extLst>
          </p:cNvPr>
          <p:cNvPicPr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47810"/>
            <a:ext cx="3979587" cy="453650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610458" y="1004481"/>
            <a:ext cx="3923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Poznej film podle emojis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934550D-723E-4262-A508-BD43A0FD1883}"/>
              </a:ext>
            </a:extLst>
          </p:cNvPr>
          <p:cNvSpPr txBox="1"/>
          <p:nvPr/>
        </p:nvSpPr>
        <p:spPr>
          <a:xfrm>
            <a:off x="899592" y="1421517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AA8768C0-F2C6-4C6D-A690-BEF17ED9DE9E}"/>
              </a:ext>
            </a:extLst>
          </p:cNvPr>
          <p:cNvGrpSpPr/>
          <p:nvPr/>
        </p:nvGrpSpPr>
        <p:grpSpPr>
          <a:xfrm>
            <a:off x="1837690" y="2053999"/>
            <a:ext cx="5468618" cy="1651893"/>
            <a:chOff x="1852174" y="2064169"/>
            <a:chExt cx="5468618" cy="1651893"/>
          </a:xfrm>
        </p:grpSpPr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E9DE918A-8676-4572-A738-FC2D483EE5DF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2174" y="2090462"/>
              <a:ext cx="1625600" cy="1625600"/>
            </a:xfrm>
            <a:prstGeom prst="rect">
              <a:avLst/>
            </a:prstGeom>
          </p:spPr>
        </p:pic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6B61DCA7-36A8-4AA8-A7EF-698EC1A3B06D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9199" y="2090462"/>
              <a:ext cx="1625600" cy="1625600"/>
            </a:xfrm>
            <a:prstGeom prst="rect">
              <a:avLst/>
            </a:prstGeom>
          </p:spPr>
        </p:pic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61A28BF9-1A2E-4496-8CEA-92424E2F2642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5192" y="2064169"/>
              <a:ext cx="1625600" cy="1625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669965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CA04128-CE50-4CC5-9E77-D63AB01DFADF}"/>
              </a:ext>
            </a:extLst>
          </p:cNvPr>
          <p:cNvSpPr txBox="1"/>
          <p:nvPr/>
        </p:nvSpPr>
        <p:spPr>
          <a:xfrm>
            <a:off x="200168" y="2503557"/>
            <a:ext cx="8748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/>
              <a:t>Jak se budí princezny</a:t>
            </a:r>
          </a:p>
        </p:txBody>
      </p:sp>
    </p:spTree>
    <p:extLst>
      <p:ext uri="{BB962C8B-B14F-4D97-AF65-F5344CB8AC3E}">
        <p14:creationId xmlns:p14="http://schemas.microsoft.com/office/powerpoint/2010/main" val="140026579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1DAE01EC-7D19-44F8-AA60-D107A9BA701B}"/>
              </a:ext>
            </a:extLst>
          </p:cNvPr>
          <p:cNvPicPr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747" y="1421517"/>
            <a:ext cx="3979587" cy="453650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610458" y="1004481"/>
            <a:ext cx="3923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Poznej film podle emojis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934550D-723E-4262-A508-BD43A0FD1883}"/>
              </a:ext>
            </a:extLst>
          </p:cNvPr>
          <p:cNvSpPr txBox="1"/>
          <p:nvPr/>
        </p:nvSpPr>
        <p:spPr>
          <a:xfrm>
            <a:off x="531118" y="1421517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9DA8EE0-88A0-47F7-8B79-A513B14D674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0" y="2214158"/>
            <a:ext cx="16256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923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CA04128-CE50-4CC5-9E77-D63AB01DFADF}"/>
              </a:ext>
            </a:extLst>
          </p:cNvPr>
          <p:cNvSpPr txBox="1"/>
          <p:nvPr/>
        </p:nvSpPr>
        <p:spPr>
          <a:xfrm>
            <a:off x="1223628" y="2503557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/>
              <a:t>Medvědí bratři</a:t>
            </a:r>
          </a:p>
        </p:txBody>
      </p:sp>
    </p:spTree>
    <p:extLst>
      <p:ext uri="{BB962C8B-B14F-4D97-AF65-F5344CB8AC3E}">
        <p14:creationId xmlns:p14="http://schemas.microsoft.com/office/powerpoint/2010/main" val="219574898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CA04128-CE50-4CC5-9E77-D63AB01DFADF}"/>
              </a:ext>
            </a:extLst>
          </p:cNvPr>
          <p:cNvSpPr txBox="1"/>
          <p:nvPr/>
        </p:nvSpPr>
        <p:spPr>
          <a:xfrm>
            <a:off x="197514" y="2149614"/>
            <a:ext cx="8748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/>
              <a:t>King Kong</a:t>
            </a:r>
          </a:p>
        </p:txBody>
      </p:sp>
    </p:spTree>
    <p:extLst>
      <p:ext uri="{BB962C8B-B14F-4D97-AF65-F5344CB8AC3E}">
        <p14:creationId xmlns:p14="http://schemas.microsoft.com/office/powerpoint/2010/main" val="399685482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1DAE01EC-7D19-44F8-AA60-D107A9BA701B}"/>
              </a:ext>
            </a:extLst>
          </p:cNvPr>
          <p:cNvPicPr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747" y="1442204"/>
            <a:ext cx="3979587" cy="453650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610458" y="1004481"/>
            <a:ext cx="3923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Poznej film podle emojis</a:t>
            </a: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12A530CD-ED92-4BF0-A427-EEB1782CF704}"/>
              </a:ext>
            </a:extLst>
          </p:cNvPr>
          <p:cNvGrpSpPr/>
          <p:nvPr/>
        </p:nvGrpSpPr>
        <p:grpSpPr>
          <a:xfrm>
            <a:off x="1840110" y="2281436"/>
            <a:ext cx="5463778" cy="1627160"/>
            <a:chOff x="2123000" y="2044700"/>
            <a:chExt cx="5463778" cy="1627160"/>
          </a:xfrm>
        </p:grpSpPr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882913E7-5715-4874-8FFD-37B3C72C00A8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3000" y="2046260"/>
              <a:ext cx="1625600" cy="1625600"/>
            </a:xfrm>
            <a:prstGeom prst="rect">
              <a:avLst/>
            </a:prstGeom>
          </p:spPr>
        </p:pic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60386080-D185-4949-BCAD-60B355FFEE7C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7344" y="2044700"/>
              <a:ext cx="1625600" cy="1625600"/>
            </a:xfrm>
            <a:prstGeom prst="rect">
              <a:avLst/>
            </a:prstGeom>
          </p:spPr>
        </p:pic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BEF5343F-6983-4A18-A224-C6D29AF8B54E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1178" y="2044700"/>
              <a:ext cx="1625600" cy="1625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498606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CA04128-CE50-4CC5-9E77-D63AB01DFADF}"/>
              </a:ext>
            </a:extLst>
          </p:cNvPr>
          <p:cNvSpPr txBox="1"/>
          <p:nvPr/>
        </p:nvSpPr>
        <p:spPr>
          <a:xfrm>
            <a:off x="197514" y="2383939"/>
            <a:ext cx="8748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/>
              <a:t>Chobotnice ze 4. patra</a:t>
            </a:r>
          </a:p>
        </p:txBody>
      </p:sp>
    </p:spTree>
    <p:extLst>
      <p:ext uri="{BB962C8B-B14F-4D97-AF65-F5344CB8AC3E}">
        <p14:creationId xmlns:p14="http://schemas.microsoft.com/office/powerpoint/2010/main" val="187734046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1DAE01EC-7D19-44F8-AA60-D107A9BA701B}"/>
              </a:ext>
            </a:extLst>
          </p:cNvPr>
          <p:cNvPicPr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716" y="1467227"/>
            <a:ext cx="3979587" cy="453650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610458" y="1004481"/>
            <a:ext cx="3923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Poznej film podle emojis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934550D-723E-4262-A508-BD43A0FD1883}"/>
              </a:ext>
            </a:extLst>
          </p:cNvPr>
          <p:cNvSpPr txBox="1"/>
          <p:nvPr/>
        </p:nvSpPr>
        <p:spPr>
          <a:xfrm>
            <a:off x="531118" y="1421517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3167721F-3136-4880-AB7F-7E0589B0FD02}"/>
              </a:ext>
            </a:extLst>
          </p:cNvPr>
          <p:cNvGrpSpPr/>
          <p:nvPr/>
        </p:nvGrpSpPr>
        <p:grpSpPr>
          <a:xfrm>
            <a:off x="1970049" y="2207885"/>
            <a:ext cx="5475065" cy="1716267"/>
            <a:chOff x="1956272" y="2207885"/>
            <a:chExt cx="5475065" cy="1716267"/>
          </a:xfrm>
        </p:grpSpPr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64661E8A-C594-43EB-9387-DE5DB7898B86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6272" y="2248835"/>
              <a:ext cx="1625600" cy="1625600"/>
            </a:xfrm>
            <a:prstGeom prst="rect">
              <a:avLst/>
            </a:prstGeom>
          </p:spPr>
        </p:pic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BF86E4D3-4785-44F8-A634-73BEAD0B42EE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8701" y="2298552"/>
              <a:ext cx="1625600" cy="1625600"/>
            </a:xfrm>
            <a:prstGeom prst="rect">
              <a:avLst/>
            </a:prstGeom>
          </p:spPr>
        </p:pic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EED32D7E-4DFC-41EF-AA34-42C7D07FE07F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5737" y="2207885"/>
              <a:ext cx="1625600" cy="1625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495485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CA04128-CE50-4CC5-9E77-D63AB01DFADF}"/>
              </a:ext>
            </a:extLst>
          </p:cNvPr>
          <p:cNvSpPr txBox="1"/>
          <p:nvPr/>
        </p:nvSpPr>
        <p:spPr>
          <a:xfrm>
            <a:off x="-828600" y="2195780"/>
            <a:ext cx="109272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/>
              <a:t>Princezna se zlatou </a:t>
            </a:r>
          </a:p>
          <a:p>
            <a:pPr algn="ctr"/>
            <a:r>
              <a:rPr lang="cs-CZ" sz="4000" b="1" dirty="0"/>
              <a:t>hvězdou na čele</a:t>
            </a:r>
          </a:p>
        </p:txBody>
      </p:sp>
    </p:spTree>
    <p:extLst>
      <p:ext uri="{BB962C8B-B14F-4D97-AF65-F5344CB8AC3E}">
        <p14:creationId xmlns:p14="http://schemas.microsoft.com/office/powerpoint/2010/main" val="387189335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1DAE01EC-7D19-44F8-AA60-D107A9BA701B}"/>
              </a:ext>
            </a:extLst>
          </p:cNvPr>
          <p:cNvPicPr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747" y="1421517"/>
            <a:ext cx="3979587" cy="453650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610458" y="1004481"/>
            <a:ext cx="3923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Poznej film podle emojis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934550D-723E-4262-A508-BD43A0FD1883}"/>
              </a:ext>
            </a:extLst>
          </p:cNvPr>
          <p:cNvSpPr txBox="1"/>
          <p:nvPr/>
        </p:nvSpPr>
        <p:spPr>
          <a:xfrm>
            <a:off x="-108520" y="1738819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CDDE08FF-D0B3-401B-9E56-B4C565709DB5}"/>
              </a:ext>
            </a:extLst>
          </p:cNvPr>
          <p:cNvGrpSpPr/>
          <p:nvPr/>
        </p:nvGrpSpPr>
        <p:grpSpPr>
          <a:xfrm>
            <a:off x="1915352" y="2333488"/>
            <a:ext cx="5313293" cy="1673994"/>
            <a:chOff x="2089470" y="2402210"/>
            <a:chExt cx="5313293" cy="1673994"/>
          </a:xfrm>
        </p:grpSpPr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B13F9987-573C-4774-A022-92D21BBFFCEC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9470" y="2425452"/>
              <a:ext cx="1625600" cy="1625600"/>
            </a:xfrm>
            <a:prstGeom prst="rect">
              <a:avLst/>
            </a:prstGeom>
          </p:spPr>
        </p:pic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016E07E4-13A4-4C4E-80B0-BCE71BAA6C7A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734" y="2450604"/>
              <a:ext cx="1625600" cy="1625600"/>
            </a:xfrm>
            <a:prstGeom prst="rect">
              <a:avLst/>
            </a:prstGeom>
          </p:spPr>
        </p:pic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83D8B55C-E8A9-4AC5-B345-5555CF7DA19B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7163" y="2402210"/>
              <a:ext cx="1625600" cy="1625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165528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CA04128-CE50-4CC5-9E77-D63AB01DFADF}"/>
              </a:ext>
            </a:extLst>
          </p:cNvPr>
          <p:cNvSpPr txBox="1"/>
          <p:nvPr/>
        </p:nvSpPr>
        <p:spPr>
          <a:xfrm>
            <a:off x="197514" y="2503557"/>
            <a:ext cx="8748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/>
              <a:t>Marečku, podejte mi pero!</a:t>
            </a:r>
          </a:p>
        </p:txBody>
      </p:sp>
    </p:spTree>
    <p:extLst>
      <p:ext uri="{BB962C8B-B14F-4D97-AF65-F5344CB8AC3E}">
        <p14:creationId xmlns:p14="http://schemas.microsoft.com/office/powerpoint/2010/main" val="123443279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1DAE01EC-7D19-44F8-AA60-D107A9BA701B}"/>
              </a:ext>
            </a:extLst>
          </p:cNvPr>
          <p:cNvPicPr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747" y="1421517"/>
            <a:ext cx="3979587" cy="453650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610458" y="1004481"/>
            <a:ext cx="3923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Poznej film podle emojis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934550D-723E-4262-A508-BD43A0FD1883}"/>
              </a:ext>
            </a:extLst>
          </p:cNvPr>
          <p:cNvSpPr txBox="1"/>
          <p:nvPr/>
        </p:nvSpPr>
        <p:spPr>
          <a:xfrm>
            <a:off x="683568" y="1560944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8605E7F9-F4AC-4280-A256-526FBDB772DB}"/>
              </a:ext>
            </a:extLst>
          </p:cNvPr>
          <p:cNvGrpSpPr/>
          <p:nvPr/>
        </p:nvGrpSpPr>
        <p:grpSpPr>
          <a:xfrm>
            <a:off x="2531669" y="2312074"/>
            <a:ext cx="3929855" cy="1632074"/>
            <a:chOff x="2267744" y="2242361"/>
            <a:chExt cx="3929855" cy="1632074"/>
          </a:xfrm>
        </p:grpSpPr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D4C518C4-E348-43E9-A634-73A25B1B7BF0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2248835"/>
              <a:ext cx="1625600" cy="1625600"/>
            </a:xfrm>
            <a:prstGeom prst="rect">
              <a:avLst/>
            </a:prstGeom>
          </p:spPr>
        </p:pic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EF04D4E2-33FD-4D42-B7E4-07BCDD14FFDC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999" y="2242361"/>
              <a:ext cx="1625600" cy="1625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127512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CA04128-CE50-4CC5-9E77-D63AB01DFADF}"/>
              </a:ext>
            </a:extLst>
          </p:cNvPr>
          <p:cNvSpPr txBox="1"/>
          <p:nvPr/>
        </p:nvSpPr>
        <p:spPr>
          <a:xfrm>
            <a:off x="197514" y="2503557"/>
            <a:ext cx="8748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/>
              <a:t>Anděl na horách</a:t>
            </a:r>
          </a:p>
        </p:txBody>
      </p:sp>
    </p:spTree>
    <p:extLst>
      <p:ext uri="{BB962C8B-B14F-4D97-AF65-F5344CB8AC3E}">
        <p14:creationId xmlns:p14="http://schemas.microsoft.com/office/powerpoint/2010/main" val="142711446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1DAE01EC-7D19-44F8-AA60-D107A9BA701B}"/>
              </a:ext>
            </a:extLst>
          </p:cNvPr>
          <p:cNvPicPr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747" y="1421517"/>
            <a:ext cx="3979587" cy="453650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610458" y="1004481"/>
            <a:ext cx="3923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Poznej film podle emojis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934550D-723E-4262-A508-BD43A0FD1883}"/>
              </a:ext>
            </a:extLst>
          </p:cNvPr>
          <p:cNvSpPr txBox="1"/>
          <p:nvPr/>
        </p:nvSpPr>
        <p:spPr>
          <a:xfrm>
            <a:off x="531118" y="1421517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23F9201F-75FF-4F89-98F3-32DA564B3DB8}"/>
              </a:ext>
            </a:extLst>
          </p:cNvPr>
          <p:cNvGrpSpPr/>
          <p:nvPr/>
        </p:nvGrpSpPr>
        <p:grpSpPr>
          <a:xfrm>
            <a:off x="2016460" y="2171422"/>
            <a:ext cx="5111080" cy="1625600"/>
            <a:chOff x="1869314" y="2044700"/>
            <a:chExt cx="5293486" cy="1673644"/>
          </a:xfrm>
        </p:grpSpPr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44FECCD2-634B-47D6-A5B0-57424E7FF36D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9200" y="2044700"/>
              <a:ext cx="1625600" cy="1625600"/>
            </a:xfrm>
            <a:prstGeom prst="rect">
              <a:avLst/>
            </a:prstGeom>
          </p:spPr>
        </p:pic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4106065C-9716-4588-A7BC-AF8E0785DBEB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9314" y="2044700"/>
              <a:ext cx="1625600" cy="1625600"/>
            </a:xfrm>
            <a:prstGeom prst="rect">
              <a:avLst/>
            </a:prstGeom>
          </p:spPr>
        </p:pic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53885995-8E35-4591-8914-92CB021A13EA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7200" y="2092744"/>
              <a:ext cx="1625600" cy="1625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341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1DAE01EC-7D19-44F8-AA60-D107A9BA701B}"/>
              </a:ext>
            </a:extLst>
          </p:cNvPr>
          <p:cNvPicPr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747" y="1421517"/>
            <a:ext cx="3979587" cy="453650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610458" y="1004481"/>
            <a:ext cx="3923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Poznej film podle emojis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934550D-723E-4262-A508-BD43A0FD1883}"/>
              </a:ext>
            </a:extLst>
          </p:cNvPr>
          <p:cNvSpPr txBox="1"/>
          <p:nvPr/>
        </p:nvSpPr>
        <p:spPr>
          <a:xfrm>
            <a:off x="531118" y="1421517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AB17A95-A3AB-4B9F-A74C-D0BB790838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300" y="1824037"/>
            <a:ext cx="51054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32546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CA04128-CE50-4CC5-9E77-D63AB01DFADF}"/>
              </a:ext>
            </a:extLst>
          </p:cNvPr>
          <p:cNvSpPr txBox="1"/>
          <p:nvPr/>
        </p:nvSpPr>
        <p:spPr>
          <a:xfrm>
            <a:off x="197514" y="2503557"/>
            <a:ext cx="8748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/>
              <a:t>Ženy v běhu</a:t>
            </a:r>
          </a:p>
        </p:txBody>
      </p:sp>
    </p:spTree>
    <p:extLst>
      <p:ext uri="{BB962C8B-B14F-4D97-AF65-F5344CB8AC3E}">
        <p14:creationId xmlns:p14="http://schemas.microsoft.com/office/powerpoint/2010/main" val="202640712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1DAE01EC-7D19-44F8-AA60-D107A9BA701B}"/>
              </a:ext>
            </a:extLst>
          </p:cNvPr>
          <p:cNvPicPr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747" y="1421517"/>
            <a:ext cx="3979587" cy="453650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610458" y="1004481"/>
            <a:ext cx="3923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Poznej film podle emojis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934550D-723E-4262-A508-BD43A0FD1883}"/>
              </a:ext>
            </a:extLst>
          </p:cNvPr>
          <p:cNvSpPr txBox="1"/>
          <p:nvPr/>
        </p:nvSpPr>
        <p:spPr>
          <a:xfrm>
            <a:off x="531118" y="1421517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55BB09B3-8EC2-4EAD-BAB8-27AF20FAD7E1}"/>
              </a:ext>
            </a:extLst>
          </p:cNvPr>
          <p:cNvGrpSpPr/>
          <p:nvPr/>
        </p:nvGrpSpPr>
        <p:grpSpPr>
          <a:xfrm>
            <a:off x="1934940" y="2329203"/>
            <a:ext cx="5282250" cy="1658367"/>
            <a:chOff x="1934940" y="2216068"/>
            <a:chExt cx="5282250" cy="1658367"/>
          </a:xfrm>
        </p:grpSpPr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0F545742-A685-469B-8D7D-F5013DC7D019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4940" y="2248835"/>
              <a:ext cx="1625600" cy="1625600"/>
            </a:xfrm>
            <a:prstGeom prst="rect">
              <a:avLst/>
            </a:prstGeom>
          </p:spPr>
        </p:pic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0F786415-9453-4914-AB00-5812313C41B5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7369" y="2216068"/>
              <a:ext cx="1625600" cy="1625600"/>
            </a:xfrm>
            <a:prstGeom prst="rect">
              <a:avLst/>
            </a:prstGeom>
          </p:spPr>
        </p:pic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290AAABC-2FA8-46A3-86F1-5EED18D7AAFE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1590" y="2248835"/>
              <a:ext cx="1625600" cy="1625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188910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CA04128-CE50-4CC5-9E77-D63AB01DFADF}"/>
              </a:ext>
            </a:extLst>
          </p:cNvPr>
          <p:cNvSpPr txBox="1"/>
          <p:nvPr/>
        </p:nvSpPr>
        <p:spPr>
          <a:xfrm>
            <a:off x="161696" y="2511564"/>
            <a:ext cx="8748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/>
              <a:t>Křeček v noční košili</a:t>
            </a:r>
          </a:p>
        </p:txBody>
      </p:sp>
    </p:spTree>
    <p:extLst>
      <p:ext uri="{BB962C8B-B14F-4D97-AF65-F5344CB8AC3E}">
        <p14:creationId xmlns:p14="http://schemas.microsoft.com/office/powerpoint/2010/main" val="106911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1DAE01EC-7D19-44F8-AA60-D107A9BA701B}"/>
              </a:ext>
            </a:extLst>
          </p:cNvPr>
          <p:cNvPicPr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173" y="1421517"/>
            <a:ext cx="3979587" cy="453650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610458" y="1004481"/>
            <a:ext cx="3923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Poznej film podle emojis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934550D-723E-4262-A508-BD43A0FD1883}"/>
              </a:ext>
            </a:extLst>
          </p:cNvPr>
          <p:cNvSpPr txBox="1"/>
          <p:nvPr/>
        </p:nvSpPr>
        <p:spPr>
          <a:xfrm>
            <a:off x="531118" y="1421517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2A02967D-218B-4927-A0B3-643CECFC51DB}"/>
              </a:ext>
            </a:extLst>
          </p:cNvPr>
          <p:cNvGrpSpPr/>
          <p:nvPr/>
        </p:nvGrpSpPr>
        <p:grpSpPr>
          <a:xfrm>
            <a:off x="1691680" y="2207885"/>
            <a:ext cx="5760640" cy="1625600"/>
            <a:chOff x="1691680" y="2355702"/>
            <a:chExt cx="5760640" cy="1625600"/>
          </a:xfrm>
        </p:grpSpPr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E06E7CA3-2791-4464-9367-9DEF01B421E1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680" y="2355702"/>
              <a:ext cx="1625600" cy="1625600"/>
            </a:xfrm>
            <a:prstGeom prst="rect">
              <a:avLst/>
            </a:prstGeom>
          </p:spPr>
        </p:pic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6D710655-8818-4FC8-9DBE-005C567395D3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9200" y="2355702"/>
              <a:ext cx="1625600" cy="1625600"/>
            </a:xfrm>
            <a:prstGeom prst="rect">
              <a:avLst/>
            </a:prstGeom>
          </p:spPr>
        </p:pic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6314B7C4-5A37-48FF-A5D6-E3A4D1E48A41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6720" y="2355702"/>
              <a:ext cx="1625600" cy="1625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80379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CA04128-CE50-4CC5-9E77-D63AB01DFADF}"/>
              </a:ext>
            </a:extLst>
          </p:cNvPr>
          <p:cNvSpPr txBox="1"/>
          <p:nvPr/>
        </p:nvSpPr>
        <p:spPr>
          <a:xfrm>
            <a:off x="-324544" y="2148870"/>
            <a:ext cx="9991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/>
              <a:t>Šíleně smutná princezna</a:t>
            </a:r>
          </a:p>
        </p:txBody>
      </p:sp>
    </p:spTree>
    <p:extLst>
      <p:ext uri="{BB962C8B-B14F-4D97-AF65-F5344CB8AC3E}">
        <p14:creationId xmlns:p14="http://schemas.microsoft.com/office/powerpoint/2010/main" val="271015922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1DAE01EC-7D19-44F8-AA60-D107A9BA701B}"/>
              </a:ext>
            </a:extLst>
          </p:cNvPr>
          <p:cNvPicPr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747" y="1421517"/>
            <a:ext cx="3979587" cy="453650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610458" y="1004481"/>
            <a:ext cx="3923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Poznej film podle emojis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934550D-723E-4262-A508-BD43A0FD1883}"/>
              </a:ext>
            </a:extLst>
          </p:cNvPr>
          <p:cNvSpPr txBox="1"/>
          <p:nvPr/>
        </p:nvSpPr>
        <p:spPr>
          <a:xfrm>
            <a:off x="531118" y="1421517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F3ADE19-A7DC-4702-9A74-D271EDA8BC4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47" y="2497460"/>
            <a:ext cx="1625600" cy="162560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241B4C9-7E3A-4FE0-B4FA-525788B4959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941" y="2497460"/>
            <a:ext cx="1625600" cy="162560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3CA4DD9D-A2C3-4534-8924-26D0AC53FAB8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459" y="2497460"/>
            <a:ext cx="1625600" cy="162560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C29A001B-D773-4A4B-9AE4-A429F0DEC017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453" y="2497460"/>
            <a:ext cx="16256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31159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CA04128-CE50-4CC5-9E77-D63AB01DFADF}"/>
              </a:ext>
            </a:extLst>
          </p:cNvPr>
          <p:cNvSpPr txBox="1"/>
          <p:nvPr/>
        </p:nvSpPr>
        <p:spPr>
          <a:xfrm>
            <a:off x="-324544" y="2148870"/>
            <a:ext cx="9991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/>
              <a:t>S čerty nejsou žerty</a:t>
            </a:r>
          </a:p>
        </p:txBody>
      </p:sp>
    </p:spTree>
    <p:extLst>
      <p:ext uri="{BB962C8B-B14F-4D97-AF65-F5344CB8AC3E}">
        <p14:creationId xmlns:p14="http://schemas.microsoft.com/office/powerpoint/2010/main" val="263428981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1DAE01EC-7D19-44F8-AA60-D107A9BA701B}"/>
              </a:ext>
            </a:extLst>
          </p:cNvPr>
          <p:cNvPicPr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747" y="1421517"/>
            <a:ext cx="3979587" cy="453650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610458" y="1004481"/>
            <a:ext cx="3923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Poznej film podle emojis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934550D-723E-4262-A508-BD43A0FD1883}"/>
              </a:ext>
            </a:extLst>
          </p:cNvPr>
          <p:cNvSpPr txBox="1"/>
          <p:nvPr/>
        </p:nvSpPr>
        <p:spPr>
          <a:xfrm>
            <a:off x="531118" y="1421517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1BE8F41-30FE-4EC5-8A07-C8BE53B336F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181" y="2569468"/>
            <a:ext cx="1625600" cy="1625600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4A768DD5-6BE7-43BC-B14E-376C9E19A96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0" y="2667883"/>
            <a:ext cx="1625600" cy="1625600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95F87F97-03B1-41DA-A15F-CD8639DBDEDA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810" y="2620258"/>
            <a:ext cx="16256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0290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CA04128-CE50-4CC5-9E77-D63AB01DFADF}"/>
              </a:ext>
            </a:extLst>
          </p:cNvPr>
          <p:cNvSpPr txBox="1"/>
          <p:nvPr/>
        </p:nvSpPr>
        <p:spPr>
          <a:xfrm>
            <a:off x="-540568" y="2147744"/>
            <a:ext cx="9991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/>
              <a:t>Kamarád do deště</a:t>
            </a:r>
          </a:p>
        </p:txBody>
      </p:sp>
    </p:spTree>
    <p:extLst>
      <p:ext uri="{BB962C8B-B14F-4D97-AF65-F5344CB8AC3E}">
        <p14:creationId xmlns:p14="http://schemas.microsoft.com/office/powerpoint/2010/main" val="123209435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1DAE01EC-7D19-44F8-AA60-D107A9BA701B}"/>
              </a:ext>
            </a:extLst>
          </p:cNvPr>
          <p:cNvPicPr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747" y="1421517"/>
            <a:ext cx="3979587" cy="453650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610458" y="1004481"/>
            <a:ext cx="3923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Poznej film podle emojis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934550D-723E-4262-A508-BD43A0FD1883}"/>
              </a:ext>
            </a:extLst>
          </p:cNvPr>
          <p:cNvSpPr txBox="1"/>
          <p:nvPr/>
        </p:nvSpPr>
        <p:spPr>
          <a:xfrm>
            <a:off x="531118" y="1421517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1D91DA6-0C44-47D8-AD1C-369FCF7BAD7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658" y="2207885"/>
            <a:ext cx="1625600" cy="16256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8B7CF20-AA0C-4AFA-AB33-1B9FF86BA80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0" y="2113054"/>
            <a:ext cx="1625600" cy="162560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BD21904-D67D-41C0-BD23-A8395E7B127A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523" y="2135155"/>
            <a:ext cx="16256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943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Concourse.thmx</Template>
  <TotalTime>11673</TotalTime>
  <Words>1250</Words>
  <Application>Microsoft Macintosh PowerPoint</Application>
  <PresentationFormat>Předvádění na obrazovce (16:10)</PresentationFormat>
  <Paragraphs>270</Paragraphs>
  <Slides>103</Slides>
  <Notes>103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103</vt:i4>
      </vt:variant>
    </vt:vector>
  </HeadingPairs>
  <TitlesOfParts>
    <vt:vector size="110" baseType="lpstr">
      <vt:lpstr>Arial</vt:lpstr>
      <vt:lpstr>Calibri</vt:lpstr>
      <vt:lpstr>Calibri Light</vt:lpstr>
      <vt:lpstr>Times New Roman</vt:lpstr>
      <vt:lpstr>Verdana</vt:lpstr>
      <vt:lpstr>Office Theme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RB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title</dc:title>
  <dc:creator>Roman Biričkai</dc:creator>
  <cp:lastModifiedBy>Tereza Hášová</cp:lastModifiedBy>
  <cp:revision>572</cp:revision>
  <dcterms:created xsi:type="dcterms:W3CDTF">2014-06-03T13:11:30Z</dcterms:created>
  <dcterms:modified xsi:type="dcterms:W3CDTF">2020-04-29T06:32:30Z</dcterms:modified>
</cp:coreProperties>
</file>