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38"/>
  </p:notesMasterIdLst>
  <p:handoutMasterIdLst>
    <p:handoutMasterId r:id="rId39"/>
  </p:handoutMasterIdLst>
  <p:sldIdLst>
    <p:sldId id="330" r:id="rId3"/>
    <p:sldId id="292" r:id="rId4"/>
    <p:sldId id="260" r:id="rId5"/>
    <p:sldId id="298" r:id="rId6"/>
    <p:sldId id="301" r:id="rId7"/>
    <p:sldId id="302" r:id="rId8"/>
    <p:sldId id="300" r:id="rId9"/>
    <p:sldId id="303" r:id="rId10"/>
    <p:sldId id="299" r:id="rId11"/>
    <p:sldId id="304" r:id="rId12"/>
    <p:sldId id="305" r:id="rId13"/>
    <p:sldId id="310" r:id="rId14"/>
    <p:sldId id="306" r:id="rId15"/>
    <p:sldId id="311" r:id="rId16"/>
    <p:sldId id="307" r:id="rId17"/>
    <p:sldId id="312" r:id="rId18"/>
    <p:sldId id="308" r:id="rId19"/>
    <p:sldId id="313" r:id="rId20"/>
    <p:sldId id="309" r:id="rId21"/>
    <p:sldId id="314" r:id="rId22"/>
    <p:sldId id="315" r:id="rId23"/>
    <p:sldId id="320" r:id="rId24"/>
    <p:sldId id="316" r:id="rId25"/>
    <p:sldId id="321" r:id="rId26"/>
    <p:sldId id="317" r:id="rId27"/>
    <p:sldId id="322" r:id="rId28"/>
    <p:sldId id="318" r:id="rId29"/>
    <p:sldId id="323" r:id="rId30"/>
    <p:sldId id="319" r:id="rId31"/>
    <p:sldId id="324" r:id="rId32"/>
    <p:sldId id="325" r:id="rId33"/>
    <p:sldId id="326" r:id="rId34"/>
    <p:sldId id="327" r:id="rId35"/>
    <p:sldId id="328" r:id="rId36"/>
    <p:sldId id="268" r:id="rId3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Zadáková" initials="DZ" lastIdx="1" clrIdx="0">
    <p:extLst>
      <p:ext uri="{19B8F6BF-5375-455C-9EA6-DF929625EA0E}">
        <p15:presenceInfo xmlns:p15="http://schemas.microsoft.com/office/powerpoint/2012/main" userId="87581319ac7e81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83820" autoAdjust="0"/>
  </p:normalViewPr>
  <p:slideViewPr>
    <p:cSldViewPr snapToObjects="1" showGuides="1">
      <p:cViewPr varScale="1">
        <p:scale>
          <a:sx n="78" d="100"/>
          <a:sy n="78" d="100"/>
        </p:scale>
        <p:origin x="78" y="6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151" d="100"/>
          <a:sy n="151" d="100"/>
        </p:scale>
        <p:origin x="-5920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er Jan" userId="fdc87834-7d9d-49fc-9260-b4e401aaff7d" providerId="ADAL" clId="{62F10E58-D08A-44EB-9276-82867A7392A1}"/>
    <pc:docChg chg="modSld">
      <pc:chgData name="Daler Jan" userId="fdc87834-7d9d-49fc-9260-b4e401aaff7d" providerId="ADAL" clId="{62F10E58-D08A-44EB-9276-82867A7392A1}" dt="2020-04-27T14:05:17.112" v="46" actId="20577"/>
      <pc:docMkLst>
        <pc:docMk/>
      </pc:docMkLst>
      <pc:sldChg chg="modSp mod">
        <pc:chgData name="Daler Jan" userId="fdc87834-7d9d-49fc-9260-b4e401aaff7d" providerId="ADAL" clId="{62F10E58-D08A-44EB-9276-82867A7392A1}" dt="2020-04-27T14:02:16.693" v="9" actId="20577"/>
        <pc:sldMkLst>
          <pc:docMk/>
          <pc:sldMk cId="1611692676" sldId="260"/>
        </pc:sldMkLst>
        <pc:spChg chg="mod">
          <ac:chgData name="Daler Jan" userId="fdc87834-7d9d-49fc-9260-b4e401aaff7d" providerId="ADAL" clId="{62F10E58-D08A-44EB-9276-82867A7392A1}" dt="2020-04-27T14:02:16.693" v="9" actId="20577"/>
          <ac:spMkLst>
            <pc:docMk/>
            <pc:sldMk cId="1611692676" sldId="260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5:17.112" v="46" actId="20577"/>
        <pc:sldMkLst>
          <pc:docMk/>
          <pc:sldMk cId="1569978803" sldId="292"/>
        </pc:sldMkLst>
        <pc:spChg chg="mod">
          <ac:chgData name="Daler Jan" userId="fdc87834-7d9d-49fc-9260-b4e401aaff7d" providerId="ADAL" clId="{62F10E58-D08A-44EB-9276-82867A7392A1}" dt="2020-04-27T14:05:17.112" v="46" actId="20577"/>
          <ac:spMkLst>
            <pc:docMk/>
            <pc:sldMk cId="1569978803" sldId="292"/>
            <ac:spMk id="8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2:19.933" v="10" actId="20577"/>
        <pc:sldMkLst>
          <pc:docMk/>
          <pc:sldMk cId="2244135330" sldId="298"/>
        </pc:sldMkLst>
        <pc:spChg chg="mod">
          <ac:chgData name="Daler Jan" userId="fdc87834-7d9d-49fc-9260-b4e401aaff7d" providerId="ADAL" clId="{62F10E58-D08A-44EB-9276-82867A7392A1}" dt="2020-04-27T14:02:19.933" v="10" actId="20577"/>
          <ac:spMkLst>
            <pc:docMk/>
            <pc:sldMk cId="2244135330" sldId="298"/>
            <ac:spMk id="2" creationId="{CCA04128-CE50-4CC5-9E77-D63AB01DFADF}"/>
          </ac:spMkLst>
        </pc:spChg>
      </pc:sldChg>
      <pc:sldChg chg="modSp mod">
        <pc:chgData name="Daler Jan" userId="fdc87834-7d9d-49fc-9260-b4e401aaff7d" providerId="ADAL" clId="{62F10E58-D08A-44EB-9276-82867A7392A1}" dt="2020-04-27T14:02:43.686" v="16" actId="20577"/>
        <pc:sldMkLst>
          <pc:docMk/>
          <pc:sldMk cId="2774905459" sldId="299"/>
        </pc:sldMkLst>
        <pc:spChg chg="mod">
          <ac:chgData name="Daler Jan" userId="fdc87834-7d9d-49fc-9260-b4e401aaff7d" providerId="ADAL" clId="{62F10E58-D08A-44EB-9276-82867A7392A1}" dt="2020-04-27T14:02:43.686" v="16" actId="20577"/>
          <ac:spMkLst>
            <pc:docMk/>
            <pc:sldMk cId="2774905459" sldId="299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2:34.515" v="14" actId="20577"/>
        <pc:sldMkLst>
          <pc:docMk/>
          <pc:sldMk cId="4194041821" sldId="300"/>
        </pc:sldMkLst>
        <pc:spChg chg="mod">
          <ac:chgData name="Daler Jan" userId="fdc87834-7d9d-49fc-9260-b4e401aaff7d" providerId="ADAL" clId="{62F10E58-D08A-44EB-9276-82867A7392A1}" dt="2020-04-27T14:02:34.515" v="14" actId="20577"/>
          <ac:spMkLst>
            <pc:docMk/>
            <pc:sldMk cId="4194041821" sldId="300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2:27.929" v="12" actId="20577"/>
        <pc:sldMkLst>
          <pc:docMk/>
          <pc:sldMk cId="823920847" sldId="301"/>
        </pc:sldMkLst>
        <pc:spChg chg="mod">
          <ac:chgData name="Daler Jan" userId="fdc87834-7d9d-49fc-9260-b4e401aaff7d" providerId="ADAL" clId="{62F10E58-D08A-44EB-9276-82867A7392A1}" dt="2020-04-27T14:02:27.929" v="12" actId="20577"/>
          <ac:spMkLst>
            <pc:docMk/>
            <pc:sldMk cId="823920847" sldId="301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2:48.132" v="18" actId="20577"/>
        <pc:sldMkLst>
          <pc:docMk/>
          <pc:sldMk cId="908948215" sldId="305"/>
        </pc:sldMkLst>
        <pc:spChg chg="mod">
          <ac:chgData name="Daler Jan" userId="fdc87834-7d9d-49fc-9260-b4e401aaff7d" providerId="ADAL" clId="{62F10E58-D08A-44EB-9276-82867A7392A1}" dt="2020-04-27T14:02:48.132" v="18" actId="20577"/>
          <ac:spMkLst>
            <pc:docMk/>
            <pc:sldMk cId="908948215" sldId="305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2:52.984" v="20" actId="20577"/>
        <pc:sldMkLst>
          <pc:docMk/>
          <pc:sldMk cId="5573899" sldId="306"/>
        </pc:sldMkLst>
        <pc:spChg chg="mod">
          <ac:chgData name="Daler Jan" userId="fdc87834-7d9d-49fc-9260-b4e401aaff7d" providerId="ADAL" clId="{62F10E58-D08A-44EB-9276-82867A7392A1}" dt="2020-04-27T14:02:52.984" v="20" actId="20577"/>
          <ac:spMkLst>
            <pc:docMk/>
            <pc:sldMk cId="5573899" sldId="306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2:57.266" v="22" actId="20577"/>
        <pc:sldMkLst>
          <pc:docMk/>
          <pc:sldMk cId="2878822363" sldId="307"/>
        </pc:sldMkLst>
        <pc:spChg chg="mod">
          <ac:chgData name="Daler Jan" userId="fdc87834-7d9d-49fc-9260-b4e401aaff7d" providerId="ADAL" clId="{62F10E58-D08A-44EB-9276-82867A7392A1}" dt="2020-04-27T14:02:57.266" v="22" actId="20577"/>
          <ac:spMkLst>
            <pc:docMk/>
            <pc:sldMk cId="2878822363" sldId="307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3:12.793" v="24" actId="20577"/>
        <pc:sldMkLst>
          <pc:docMk/>
          <pc:sldMk cId="4215512310" sldId="308"/>
        </pc:sldMkLst>
        <pc:spChg chg="mod">
          <ac:chgData name="Daler Jan" userId="fdc87834-7d9d-49fc-9260-b4e401aaff7d" providerId="ADAL" clId="{62F10E58-D08A-44EB-9276-82867A7392A1}" dt="2020-04-27T14:03:12.793" v="24" actId="20577"/>
          <ac:spMkLst>
            <pc:docMk/>
            <pc:sldMk cId="4215512310" sldId="308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3:31.504" v="26" actId="20577"/>
        <pc:sldMkLst>
          <pc:docMk/>
          <pc:sldMk cId="759019200" sldId="309"/>
        </pc:sldMkLst>
        <pc:spChg chg="mod">
          <ac:chgData name="Daler Jan" userId="fdc87834-7d9d-49fc-9260-b4e401aaff7d" providerId="ADAL" clId="{62F10E58-D08A-44EB-9276-82867A7392A1}" dt="2020-04-27T14:03:31.504" v="26" actId="20577"/>
          <ac:spMkLst>
            <pc:docMk/>
            <pc:sldMk cId="759019200" sldId="309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3:35.617" v="28" actId="20577"/>
        <pc:sldMkLst>
          <pc:docMk/>
          <pc:sldMk cId="3180545162" sldId="315"/>
        </pc:sldMkLst>
        <pc:spChg chg="mod">
          <ac:chgData name="Daler Jan" userId="fdc87834-7d9d-49fc-9260-b4e401aaff7d" providerId="ADAL" clId="{62F10E58-D08A-44EB-9276-82867A7392A1}" dt="2020-04-27T14:03:35.617" v="28" actId="20577"/>
          <ac:spMkLst>
            <pc:docMk/>
            <pc:sldMk cId="3180545162" sldId="315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3:47.499" v="30" actId="20577"/>
        <pc:sldMkLst>
          <pc:docMk/>
          <pc:sldMk cId="4209765217" sldId="316"/>
        </pc:sldMkLst>
        <pc:spChg chg="mod">
          <ac:chgData name="Daler Jan" userId="fdc87834-7d9d-49fc-9260-b4e401aaff7d" providerId="ADAL" clId="{62F10E58-D08A-44EB-9276-82867A7392A1}" dt="2020-04-27T14:03:47.499" v="30" actId="20577"/>
          <ac:spMkLst>
            <pc:docMk/>
            <pc:sldMk cId="4209765217" sldId="316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3:50.362" v="32" actId="20577"/>
        <pc:sldMkLst>
          <pc:docMk/>
          <pc:sldMk cId="216192372" sldId="317"/>
        </pc:sldMkLst>
        <pc:spChg chg="mod">
          <ac:chgData name="Daler Jan" userId="fdc87834-7d9d-49fc-9260-b4e401aaff7d" providerId="ADAL" clId="{62F10E58-D08A-44EB-9276-82867A7392A1}" dt="2020-04-27T14:03:50.362" v="32" actId="20577"/>
          <ac:spMkLst>
            <pc:docMk/>
            <pc:sldMk cId="216192372" sldId="317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3:53.263" v="34" actId="20577"/>
        <pc:sldMkLst>
          <pc:docMk/>
          <pc:sldMk cId="3416144038" sldId="318"/>
        </pc:sldMkLst>
        <pc:spChg chg="mod">
          <ac:chgData name="Daler Jan" userId="fdc87834-7d9d-49fc-9260-b4e401aaff7d" providerId="ADAL" clId="{62F10E58-D08A-44EB-9276-82867A7392A1}" dt="2020-04-27T14:03:53.263" v="34" actId="20577"/>
          <ac:spMkLst>
            <pc:docMk/>
            <pc:sldMk cId="3416144038" sldId="318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3:56.653" v="36" actId="20577"/>
        <pc:sldMkLst>
          <pc:docMk/>
          <pc:sldMk cId="683010656" sldId="319"/>
        </pc:sldMkLst>
        <pc:spChg chg="mod">
          <ac:chgData name="Daler Jan" userId="fdc87834-7d9d-49fc-9260-b4e401aaff7d" providerId="ADAL" clId="{62F10E58-D08A-44EB-9276-82867A7392A1}" dt="2020-04-27T14:03:56.653" v="36" actId="20577"/>
          <ac:spMkLst>
            <pc:docMk/>
            <pc:sldMk cId="683010656" sldId="319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4:01.190" v="38" actId="20577"/>
        <pc:sldMkLst>
          <pc:docMk/>
          <pc:sldMk cId="900772703" sldId="325"/>
        </pc:sldMkLst>
        <pc:spChg chg="mod">
          <ac:chgData name="Daler Jan" userId="fdc87834-7d9d-49fc-9260-b4e401aaff7d" providerId="ADAL" clId="{62F10E58-D08A-44EB-9276-82867A7392A1}" dt="2020-04-27T14:04:01.190" v="38" actId="20577"/>
          <ac:spMkLst>
            <pc:docMk/>
            <pc:sldMk cId="900772703" sldId="325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4:08.435" v="40" actId="20577"/>
        <pc:sldMkLst>
          <pc:docMk/>
          <pc:sldMk cId="1555988554" sldId="327"/>
        </pc:sldMkLst>
        <pc:spChg chg="mod">
          <ac:chgData name="Daler Jan" userId="fdc87834-7d9d-49fc-9260-b4e401aaff7d" providerId="ADAL" clId="{62F10E58-D08A-44EB-9276-82867A7392A1}" dt="2020-04-27T14:04:08.435" v="40" actId="20577"/>
          <ac:spMkLst>
            <pc:docMk/>
            <pc:sldMk cId="1555988554" sldId="327"/>
            <ac:spMk id="4" creationId="{00000000-0000-0000-0000-000000000000}"/>
          </ac:spMkLst>
        </pc:spChg>
      </pc:sldChg>
      <pc:sldChg chg="modSp mod">
        <pc:chgData name="Daler Jan" userId="fdc87834-7d9d-49fc-9260-b4e401aaff7d" providerId="ADAL" clId="{62F10E58-D08A-44EB-9276-82867A7392A1}" dt="2020-04-27T14:02:10.889" v="7" actId="20577"/>
        <pc:sldMkLst>
          <pc:docMk/>
          <pc:sldMk cId="0" sldId="330"/>
        </pc:sldMkLst>
        <pc:spChg chg="mod">
          <ac:chgData name="Daler Jan" userId="fdc87834-7d9d-49fc-9260-b4e401aaff7d" providerId="ADAL" clId="{62F10E58-D08A-44EB-9276-82867A7392A1}" dt="2020-04-27T14:02:10.889" v="7" actId="20577"/>
          <ac:spMkLst>
            <pc:docMk/>
            <pc:sldMk cId="0" sldId="330"/>
            <ac:spMk id="26" creationId="{4449DBAA-2ED4-4887-92AC-8FBE596A0BF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A98CF-EDC9-B049-9CE2-C5F6FD25BA8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4D632-1EC6-774A-8C1B-703459862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51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EB0A8-3760-FC46-890F-08AA8382010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4F670-2D2D-0F4F-A374-11792A8B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7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67012E9B-CDB2-044D-A5DF-6C7AF75B2FFD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6B629C-553C-0348-9223-A65ED67DF1B0}" type="slidenum"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D04350EA-993D-6946-8C88-C9099EB631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69950" y="763588"/>
            <a:ext cx="60325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781E6644-B18C-D84B-A5B4-FB3AE287C0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66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99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6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3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63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76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4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87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4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77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213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801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69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156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811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968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603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006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318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51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300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423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304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835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073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246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67012E9B-CDB2-044D-A5DF-6C7AF75B2FFD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rm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6B629C-553C-0348-9223-A65ED67DF1B0}" type="slidenum">
              <a:t>35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D04350EA-993D-6946-8C88-C9099EB631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69950" y="763588"/>
            <a:ext cx="6032500" cy="3771900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781E6644-B18C-D84B-A5B4-FB3AE287C0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37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5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75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9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jakýchkoliv dotazů, přáních a tužeb nás neváhejte kontaktovat.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95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4F670-2D2D-0F4F-A374-11792A8B35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</p:spPr>
        <p:txBody>
          <a:bodyPr vert="horz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  <a:prstGeom prst="rect">
            <a:avLst/>
          </a:prstGeo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028700"/>
            <a:ext cx="8001000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i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028700"/>
            <a:ext cx="8001000" cy="40386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  <a:prstGeom prst="rect">
            <a:avLst/>
          </a:prstGeo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  <a:prstGeom prst="rect">
            <a:avLst/>
          </a:prstGeo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79298659-F1CD-BE4F-B009-02A7ABF4BEA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/>
          <a:lstStyle/>
          <a:p>
            <a:fld id="{D953B2D3-4ECB-8F4F-9EB6-FC6313B13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/>
          <a:lstStyle/>
          <a:p>
            <a:r>
              <a:rPr lang="sk-SK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SeeYourFuture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467600" y="5295900"/>
            <a:ext cx="1447800" cy="260604"/>
          </a:xfrm>
          <a:prstGeom prst="rect">
            <a:avLst/>
          </a:prstGeom>
        </p:spPr>
      </p:pic>
      <p:pic>
        <p:nvPicPr>
          <p:cNvPr id="3" name="Picture 2" descr="logo-2.pn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28600" y="185292"/>
            <a:ext cx="944017" cy="533400"/>
          </a:xfrm>
          <a:prstGeom prst="rect">
            <a:avLst/>
          </a:prstGeom>
        </p:spPr>
      </p:pic>
      <p:pic>
        <p:nvPicPr>
          <p:cNvPr id="4" name="Picture 3" descr="address.pn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812972" y="185292"/>
            <a:ext cx="2407228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eSeeYourFuture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0" y="266700"/>
            <a:ext cx="1752600" cy="315468"/>
          </a:xfrm>
          <a:prstGeom prst="rect">
            <a:avLst/>
          </a:prstGeom>
        </p:spPr>
      </p:pic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737038" y="3679636"/>
            <a:ext cx="1669924" cy="1616263"/>
          </a:xfrm>
          <a:prstGeom prst="rect">
            <a:avLst/>
          </a:prstGeom>
        </p:spPr>
      </p:pic>
      <p:pic>
        <p:nvPicPr>
          <p:cNvPr id="9" name="Picture 8" descr="rectangle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737038" y="1333500"/>
            <a:ext cx="5635562" cy="1396746"/>
          </a:xfrm>
          <a:prstGeom prst="rect">
            <a:avLst/>
          </a:prstGeom>
        </p:spPr>
      </p:pic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38600" y="1562100"/>
            <a:ext cx="4800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evisions_advertising/" TargetMode="External"/><Relationship Id="rId13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facebook.com/evisions.advertising/" TargetMode="External"/><Relationship Id="rId11" Type="http://schemas.openxmlformats.org/officeDocument/2006/relationships/hyperlink" Target="https://twitter.com/eVisionscz" TargetMode="External"/><Relationship Id="rId5" Type="http://schemas.openxmlformats.org/officeDocument/2006/relationships/image" Target="../media/image7.png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hyperlink" Target="https://www.youtube.com/channel/UCew58zTzdZRsHtB5qdURwRg" TargetMode="External"/><Relationship Id="rId9" Type="http://schemas.openxmlformats.org/officeDocument/2006/relationships/image" Target="../media/image9.png"/><Relationship Id="rId14" Type="http://schemas.openxmlformats.org/officeDocument/2006/relationships/hyperlink" Target="mailto:info@evisions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mailto:info@evisions.cz" TargetMode="External"/><Relationship Id="rId3" Type="http://schemas.openxmlformats.org/officeDocument/2006/relationships/hyperlink" Target="https://www.youtube.com/channel/UCew58zTzdZRsHtB5qdURwRg" TargetMode="External"/><Relationship Id="rId7" Type="http://schemas.openxmlformats.org/officeDocument/2006/relationships/hyperlink" Target="https://www.instagram.com/evisions_advertising/" TargetMode="External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hyperlink" Target="https://www.facebook.com/evisions.advertising/" TargetMode="External"/><Relationship Id="rId10" Type="http://schemas.openxmlformats.org/officeDocument/2006/relationships/hyperlink" Target="https://twitter.com/eVisionscz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Obrázek 30">
            <a:extLst>
              <a:ext uri="{FF2B5EF4-FFF2-40B4-BE49-F238E27FC236}">
                <a16:creationId xmlns:a16="http://schemas.microsoft.com/office/drawing/2014/main" id="{30D1B4BD-9DED-49FD-BA03-F4F9CECD2436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676" y="431186"/>
            <a:ext cx="3979587" cy="4536504"/>
          </a:xfrm>
          <a:prstGeom prst="rect">
            <a:avLst/>
          </a:prstGeom>
        </p:spPr>
      </p:pic>
      <p:sp>
        <p:nvSpPr>
          <p:cNvPr id="16" name="Rectangle 29">
            <a:extLst>
              <a:ext uri="{FF2B5EF4-FFF2-40B4-BE49-F238E27FC236}">
                <a16:creationId xmlns:a16="http://schemas.microsoft.com/office/drawing/2014/main" id="{6680DA4A-ABF8-41B5-8828-005A0909A2A5}"/>
              </a:ext>
            </a:extLst>
          </p:cNvPr>
          <p:cNvSpPr/>
          <p:nvPr/>
        </p:nvSpPr>
        <p:spPr>
          <a:xfrm>
            <a:off x="764399" y="5513430"/>
            <a:ext cx="7615202" cy="201570"/>
          </a:xfrm>
          <a:prstGeom prst="rect">
            <a:avLst/>
          </a:prstGeom>
          <a:solidFill>
            <a:srgbClr val="EE720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0"/>
          </a:p>
        </p:txBody>
      </p:sp>
      <p:pic>
        <p:nvPicPr>
          <p:cNvPr id="17" name="Picture 2" descr="C:\Users\marke\Desktop\Grafika 2017\prezentace evisions\blog\yt_icon.png">
            <a:hlinkClick r:id="rId4"/>
            <a:extLst>
              <a:ext uri="{FF2B5EF4-FFF2-40B4-BE49-F238E27FC236}">
                <a16:creationId xmlns:a16="http://schemas.microsoft.com/office/drawing/2014/main" id="{2D638F3F-0F68-4CE9-A5F4-3E9A706C8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135" y="4559198"/>
            <a:ext cx="358698" cy="3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marke\Desktop\Grafika 2017\prezentace evisions\blog\fb_icon.png">
            <a:hlinkClick r:id="rId6"/>
            <a:extLst>
              <a:ext uri="{FF2B5EF4-FFF2-40B4-BE49-F238E27FC236}">
                <a16:creationId xmlns:a16="http://schemas.microsoft.com/office/drawing/2014/main" id="{C32BCB60-6F68-4BA6-A107-77222F544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015" y="4063252"/>
            <a:ext cx="358698" cy="3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marke\Desktop\Grafika 2017\prezentace evisions\blog\insta_icon.png">
            <a:hlinkClick r:id="rId8"/>
            <a:extLst>
              <a:ext uri="{FF2B5EF4-FFF2-40B4-BE49-F238E27FC236}">
                <a16:creationId xmlns:a16="http://schemas.microsoft.com/office/drawing/2014/main" id="{DB43229D-23C1-46D4-91D8-C33D46D3C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199" y="4588666"/>
            <a:ext cx="366330" cy="3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rke\Desktop\Grafika 2017\prezentace evisions\blog\twitter.png">
            <a:hlinkClick r:id="rId4"/>
            <a:extLst>
              <a:ext uri="{FF2B5EF4-FFF2-40B4-BE49-F238E27FC236}">
                <a16:creationId xmlns:a16="http://schemas.microsoft.com/office/drawing/2014/main" id="{7E364F88-C18A-451E-8F07-FB2F164B6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135" y="3985111"/>
            <a:ext cx="358698" cy="3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4">
            <a:extLst>
              <a:ext uri="{FF2B5EF4-FFF2-40B4-BE49-F238E27FC236}">
                <a16:creationId xmlns:a16="http://schemas.microsoft.com/office/drawing/2014/main" id="{AD15C7A4-0BE3-429C-BE37-8D495237861C}"/>
              </a:ext>
            </a:extLst>
          </p:cNvPr>
          <p:cNvSpPr/>
          <p:nvPr/>
        </p:nvSpPr>
        <p:spPr>
          <a:xfrm>
            <a:off x="2494576" y="4101741"/>
            <a:ext cx="1501360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8" dirty="0">
                <a:hlinkClick r:id="rId6"/>
              </a:rPr>
              <a:t>@</a:t>
            </a:r>
            <a:r>
              <a:rPr lang="en-US" sz="1058" dirty="0" err="1">
                <a:hlinkClick r:id="rId6"/>
              </a:rPr>
              <a:t>evisions.advertising</a:t>
            </a:r>
            <a:endParaRPr lang="en-US" sz="1058" dirty="0"/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0C925467-956E-4C57-968E-4956065A0491}"/>
              </a:ext>
            </a:extLst>
          </p:cNvPr>
          <p:cNvSpPr/>
          <p:nvPr/>
        </p:nvSpPr>
        <p:spPr>
          <a:xfrm>
            <a:off x="2494576" y="4662762"/>
            <a:ext cx="1346474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8" dirty="0">
                <a:solidFill>
                  <a:srgbClr val="7F7F7F"/>
                </a:solidFill>
                <a:hlinkClick r:id="rId11"/>
              </a:rPr>
              <a:t>@</a:t>
            </a:r>
            <a:r>
              <a:rPr lang="en-US" sz="1058" u="sng" dirty="0" err="1">
                <a:solidFill>
                  <a:srgbClr val="7F7F7F"/>
                </a:solidFill>
                <a:hlinkClick r:id="rId11"/>
              </a:rPr>
              <a:t>eVisionscz</a:t>
            </a:r>
            <a:endParaRPr lang="en-US" sz="1058" dirty="0">
              <a:solidFill>
                <a:srgbClr val="7F7F7F"/>
              </a:solidFill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CBF75E02-81D0-40C2-8EB9-DE729197EDDC}"/>
              </a:ext>
            </a:extLst>
          </p:cNvPr>
          <p:cNvSpPr/>
          <p:nvPr/>
        </p:nvSpPr>
        <p:spPr>
          <a:xfrm>
            <a:off x="6012160" y="4111674"/>
            <a:ext cx="2157521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8" dirty="0" err="1">
                <a:hlinkClick r:id="rId8" tooltip="evisions_advertising"/>
              </a:rPr>
              <a:t>evisions_advertising</a:t>
            </a:r>
            <a:endParaRPr lang="en-US" sz="1058" dirty="0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14B8366E-D7FB-4793-B17B-F8BCA6D1BE32}"/>
              </a:ext>
            </a:extLst>
          </p:cNvPr>
          <p:cNvSpPr/>
          <p:nvPr/>
        </p:nvSpPr>
        <p:spPr>
          <a:xfrm>
            <a:off x="6012160" y="4662762"/>
            <a:ext cx="2157519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8" u="sng" dirty="0" err="1">
                <a:hlinkClick r:id="rId4" tooltip="eVisions Advertising s.r.o."/>
              </a:rPr>
              <a:t>eVisions</a:t>
            </a:r>
            <a:r>
              <a:rPr lang="en-US" sz="1058" u="sng" dirty="0">
                <a:hlinkClick r:id="rId4" tooltip="eVisions Advertising s.r.o."/>
              </a:rPr>
              <a:t> Advertising </a:t>
            </a:r>
            <a:r>
              <a:rPr lang="en-US" sz="1058" u="sng" dirty="0" err="1">
                <a:hlinkClick r:id="rId4" tooltip="eVisions Advertising s.r.o."/>
              </a:rPr>
              <a:t>s.r.o</a:t>
            </a:r>
            <a:r>
              <a:rPr lang="en-US" sz="1058" u="sng" dirty="0">
                <a:hlinkClick r:id="rId4" tooltip="eVisions Advertising s.r.o."/>
              </a:rPr>
              <a:t>.</a:t>
            </a:r>
            <a:endParaRPr lang="en-US" sz="1058" dirty="0"/>
          </a:p>
        </p:txBody>
      </p:sp>
      <p:pic>
        <p:nvPicPr>
          <p:cNvPr id="28" name="Picture 8" descr="C:\Users\marke\Desktop\Grafika 2017\prezentace evisions\eVisions-Corporate-Identity\Logo\web\normal\eVisions-logo-primary-n.png">
            <a:extLst>
              <a:ext uri="{FF2B5EF4-FFF2-40B4-BE49-F238E27FC236}">
                <a16:creationId xmlns:a16="http://schemas.microsoft.com/office/drawing/2014/main" id="{5A964C60-CEC9-46A9-A8BB-9B227FBA6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26" y="192761"/>
            <a:ext cx="1425526" cy="100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9" descr="C:\Users\marke\Desktop\Grafika 2017\prezentace evisions\blog\we-se-your-future.png">
            <a:extLst>
              <a:ext uri="{FF2B5EF4-FFF2-40B4-BE49-F238E27FC236}">
                <a16:creationId xmlns:a16="http://schemas.microsoft.com/office/drawing/2014/main" id="{3F4CDE00-07AD-4F8D-B955-D95394A44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1" y="695705"/>
            <a:ext cx="2444122" cy="13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19">
            <a:extLst>
              <a:ext uri="{FF2B5EF4-FFF2-40B4-BE49-F238E27FC236}">
                <a16:creationId xmlns:a16="http://schemas.microsoft.com/office/drawing/2014/main" id="{BB13BABF-1015-43EB-9619-14C08BB48A52}"/>
              </a:ext>
            </a:extLst>
          </p:cNvPr>
          <p:cNvSpPr/>
          <p:nvPr/>
        </p:nvSpPr>
        <p:spPr>
          <a:xfrm>
            <a:off x="1385252" y="5516410"/>
            <a:ext cx="6354917" cy="220188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r>
              <a:rPr lang="en-US" sz="831" dirty="0" err="1">
                <a:solidFill>
                  <a:schemeClr val="bg1"/>
                </a:solidFill>
                <a:latin typeface="Calibri" pitchFamily="34" charset="0"/>
              </a:rPr>
              <a:t>eVisions</a:t>
            </a:r>
            <a:r>
              <a:rPr lang="en-US" sz="831" dirty="0">
                <a:solidFill>
                  <a:schemeClr val="bg1"/>
                </a:solidFill>
                <a:latin typeface="Calibri" pitchFamily="34" charset="0"/>
              </a:rPr>
              <a:t> Advertising </a:t>
            </a:r>
            <a:r>
              <a:rPr lang="en-US" sz="831" dirty="0" err="1">
                <a:solidFill>
                  <a:schemeClr val="bg1"/>
                </a:solidFill>
                <a:latin typeface="Calibri" pitchFamily="34" charset="0"/>
              </a:rPr>
              <a:t>s.r.o</a:t>
            </a:r>
            <a:r>
              <a:rPr lang="en-US" sz="831" dirty="0">
                <a:solidFill>
                  <a:schemeClr val="bg1"/>
                </a:solidFill>
                <a:latin typeface="Calibri" pitchFamily="34" charset="0"/>
              </a:rPr>
              <a:t>. | www.evisions.cz | info@evisions.cz | +420 775 606 637</a:t>
            </a:r>
            <a:r>
              <a:rPr lang="en-US" sz="831" dirty="0">
                <a:solidFill>
                  <a:schemeClr val="bg1"/>
                </a:solidFill>
                <a:latin typeface="Calibri" pitchFamily="34" charset="0"/>
                <a:hlinkClick r:id="rId14"/>
              </a:rPr>
              <a:t> </a:t>
            </a:r>
            <a:r>
              <a:rPr lang="en-US" sz="831" dirty="0">
                <a:solidFill>
                  <a:schemeClr val="bg1"/>
                </a:solidFill>
                <a:latin typeface="Calibri" pitchFamily="34" charset="0"/>
              </a:rPr>
              <a:t>| </a:t>
            </a:r>
            <a:r>
              <a:rPr lang="en-US" sz="831" dirty="0">
                <a:solidFill>
                  <a:schemeClr val="bg1"/>
                </a:solidFill>
              </a:rPr>
              <a:t>Prague Marina</a:t>
            </a:r>
            <a:r>
              <a:rPr lang="cs-CZ" sz="831" dirty="0">
                <a:solidFill>
                  <a:schemeClr val="bg1"/>
                </a:solidFill>
              </a:rPr>
              <a:t> </a:t>
            </a:r>
            <a:r>
              <a:rPr lang="en-US" sz="831" dirty="0" err="1">
                <a:solidFill>
                  <a:schemeClr val="bg1"/>
                </a:solidFill>
              </a:rPr>
              <a:t>Jankovcova</a:t>
            </a:r>
            <a:r>
              <a:rPr lang="en-US" sz="831" dirty="0">
                <a:solidFill>
                  <a:schemeClr val="bg1"/>
                </a:solidFill>
              </a:rPr>
              <a:t> 1587/8A, </a:t>
            </a:r>
            <a:r>
              <a:rPr lang="en-US" sz="831" dirty="0" err="1">
                <a:solidFill>
                  <a:schemeClr val="bg1"/>
                </a:solidFill>
              </a:rPr>
              <a:t>Praha</a:t>
            </a:r>
            <a:r>
              <a:rPr lang="en-US" sz="831" dirty="0">
                <a:solidFill>
                  <a:schemeClr val="bg1"/>
                </a:solidFill>
              </a:rPr>
              <a:t> 7 – </a:t>
            </a:r>
            <a:r>
              <a:rPr lang="en-US" sz="831" dirty="0" err="1">
                <a:solidFill>
                  <a:schemeClr val="bg1"/>
                </a:solidFill>
              </a:rPr>
              <a:t>Holešovice</a:t>
            </a:r>
            <a:endParaRPr lang="en-US" sz="831" dirty="0">
              <a:solidFill>
                <a:schemeClr val="bg1"/>
              </a:solidFill>
            </a:endParaRPr>
          </a:p>
        </p:txBody>
      </p:sp>
      <p:pic>
        <p:nvPicPr>
          <p:cNvPr id="32" name="Obrázek 31">
            <a:extLst>
              <a:ext uri="{FF2B5EF4-FFF2-40B4-BE49-F238E27FC236}">
                <a16:creationId xmlns:a16="http://schemas.microsoft.com/office/drawing/2014/main" id="{3A769923-6CFC-4357-91D9-46A5E43B620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88642" y="1477605"/>
            <a:ext cx="719773" cy="719773"/>
          </a:xfrm>
          <a:prstGeom prst="rect">
            <a:avLst/>
          </a:prstGeom>
        </p:spPr>
      </p:pic>
      <p:sp>
        <p:nvSpPr>
          <p:cNvPr id="26" name="TextBox 2">
            <a:extLst>
              <a:ext uri="{FF2B5EF4-FFF2-40B4-BE49-F238E27FC236}">
                <a16:creationId xmlns:a16="http://schemas.microsoft.com/office/drawing/2014/main" id="{4449DBAA-2ED4-4887-92AC-8FBE596A0BF7}"/>
              </a:ext>
            </a:extLst>
          </p:cNvPr>
          <p:cNvSpPr txBox="1"/>
          <p:nvPr/>
        </p:nvSpPr>
        <p:spPr>
          <a:xfrm>
            <a:off x="3995936" y="157588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Hra – Poznej zemi podle emojis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2447764" y="2072670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Egypt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CA8FEC6-D74E-4ECB-8C50-70B34F5F37E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43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8A1400A-D06A-4BDA-BAB9-AB7D4C5480D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09428"/>
            <a:ext cx="1625600" cy="16256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E49D09F9-D1EB-4C17-B533-61679CC2F10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0" y="2044700"/>
            <a:ext cx="1625600" cy="16256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DA3A07FA-F403-40F0-BA26-633ACF460D2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741" y="2209428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948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2447764" y="2072670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Irsko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C26974B-A0BC-4E21-A857-458C960E06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642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8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502E245-31F5-46A4-BEE1-97F31C89D02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09428"/>
            <a:ext cx="1625600" cy="16256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A13B6FD4-8361-45AA-9305-2B3423C42DC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581" y="2209428"/>
            <a:ext cx="1625600" cy="16256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045D0629-9734-424B-B54C-00CBB342952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0" y="2209428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3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1331640" y="1489348"/>
            <a:ext cx="73088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Saúdská Arábie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FE6E2E-0324-4F33-90C8-BC4468C37E8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0373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76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5E99272-CD28-444E-80EE-B0674A099E2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17261"/>
            <a:ext cx="1625600" cy="16256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7F33E26F-3B14-40C1-81A1-4D93F270428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008" y="2117261"/>
            <a:ext cx="1625600" cy="16256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928654AD-9185-44C4-876C-BE6AA0D002D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741" y="2117261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822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1090836" y="2072670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Slovensko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F9F5A8-002E-4126-8395-4F1E2C45D7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0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24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2720F94-62FE-4F11-82DE-5AC965E34DC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09428"/>
            <a:ext cx="1625600" cy="16256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DCE4004D-D0FC-4C3B-955D-DFF6CFDAD2C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0" y="2048892"/>
            <a:ext cx="1625600" cy="16256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21E916FF-9ABE-474F-8EBB-87FD704C19E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741" y="2179712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12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899592" y="2281436"/>
            <a:ext cx="7740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Mongolsko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CEC3D4-A683-43AC-BD16-48458F2202D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0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25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7BE629C-2EDD-43C6-BAC4-43E3268A259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940" y="2209428"/>
            <a:ext cx="1625600" cy="16256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3387EF8E-8620-4D45-9644-538D0559D67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62" y="2209428"/>
            <a:ext cx="1625600" cy="16256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2E29F74F-DA8C-4037-8914-FC00E3394A4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741" y="2209428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1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2ED64D0C-E7DE-4057-B526-2FA39F3B579A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5292"/>
            <a:ext cx="3979587" cy="45365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86428" y="723682"/>
            <a:ext cx="964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cs-CZ" sz="2800" dirty="0">
                <a:solidFill>
                  <a:srgbClr val="4E4D4C"/>
                </a:solidFill>
                <a:latin typeface="Calibri" panose="020F0502020204030204"/>
              </a:rPr>
              <a:t>Popis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5918" y="1830077"/>
            <a:ext cx="8656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cs-CZ" sz="2000" b="1" dirty="0">
                <a:solidFill>
                  <a:srgbClr val="4E4D4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Pravidla hry </a:t>
            </a:r>
            <a:r>
              <a:rPr lang="cs-CZ" sz="2000" dirty="0">
                <a:solidFill>
                  <a:srgbClr val="4E4D4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Každý slide prezentace bude popisovat jednu zemi. Uhádni kterou a odpověď napiš do chatu.</a:t>
            </a:r>
          </a:p>
          <a:p>
            <a:pPr algn="just" defTabSz="914400"/>
            <a:r>
              <a:rPr lang="cs-CZ" sz="2000" b="1" dirty="0">
                <a:solidFill>
                  <a:srgbClr val="4E4D4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 hry </a:t>
            </a:r>
            <a:r>
              <a:rPr lang="cs-CZ" sz="2000" dirty="0">
                <a:solidFill>
                  <a:srgbClr val="4E4D4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Uhádni co nejvíce zemí a pobav se. </a:t>
            </a:r>
            <a:endParaRPr lang="cs-CZ" sz="1600" dirty="0">
              <a:solidFill>
                <a:srgbClr val="4E4D4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78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2699792" y="2072670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Čína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FBC7F51-025E-437C-B226-2CFC5CFDA80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592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64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86068EF-D648-4C10-B6C3-F12709737A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940" y="2209428"/>
            <a:ext cx="1625600" cy="16256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57CFE9E-E942-4235-80E7-892C6900A0C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533" y="2117261"/>
            <a:ext cx="1625600" cy="16256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E2B7E19-EE05-47E5-A852-CDF645639EC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710" y="2117261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45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2699792" y="2072670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Řecko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D1F499D-0D76-47DD-AFEB-696F6582AAB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309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54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AA4853B-A720-4C40-A29F-B35FD8A66F8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983" y="2209428"/>
            <a:ext cx="1625600" cy="16256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4FECECF-1FDD-415F-8440-FCA7913B7D5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809" y="2209428"/>
            <a:ext cx="1625600" cy="16256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A61E20A-3453-4916-989A-F3B84CBF87C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59" y="2209428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65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2771800" y="2072670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USA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7E0B558-B035-4667-9F6C-52205595418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94695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00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A96834-DC3F-4DFB-8DFD-9072C5B35A4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855" y="2209428"/>
            <a:ext cx="1625600" cy="16256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721320E-1C42-402C-B305-1DA068498DE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734" y="2209428"/>
            <a:ext cx="1625600" cy="16256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B9B0B348-FDE1-4378-9D06-AA90A355B0F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281" y="2209428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2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1259632" y="2072670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Austrálie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A908E93-1F92-4A2B-B960-16816C3DC08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066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00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0A36F37-B2E7-4B4F-A2C0-488BC8ED268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134" y="2209428"/>
            <a:ext cx="1625600" cy="16256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7418FC7-108E-4E16-A080-D9546AB6E62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38" y="2209428"/>
            <a:ext cx="1625600" cy="16256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1DDCA2F-F9F9-45DC-87ED-F29D04DF9D7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83" y="2223145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44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1835696" y="2072670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Kanada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BD930-93ED-486C-8E6A-C4A987FBD46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0" y="485170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69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8B8C826-BD03-4508-8224-EC1B5C61F98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30" y="2209428"/>
            <a:ext cx="1625600" cy="16256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EB539A7-9E5A-4AC2-AEFC-B08E4D8B85C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298" y="2209428"/>
            <a:ext cx="1625600" cy="16256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4B56620-646B-4CC2-90C1-CD2A0077158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334" y="2209428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01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1EC34F52-A315-46AA-A305-639E807C8D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658" y="2281436"/>
            <a:ext cx="1625600" cy="162560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A9DFB484-6AAB-41CA-B859-AA2B81A0AE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320" y="2281436"/>
            <a:ext cx="1625600" cy="162560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6F26ACFC-C92E-4F06-9383-DE72D52C284E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69" y="2281436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92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1835696" y="2072670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Mexiko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DF0BB8A-ECD0-4DBB-859D-427DEBCCC03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44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98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436ADE1-8911-47AD-BA65-9E9A23D6B2A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65367"/>
            <a:ext cx="1625600" cy="16256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A5F08EC3-2DC0-42BF-867B-4BF14C321E7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403777"/>
            <a:ext cx="1625600" cy="16256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6E5DEDAD-3F99-46F4-94DA-37070F3CF01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653" y="2403777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72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899592" y="2045608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Rumunsko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26D36BD-8F32-49C1-A4ED-EBDE28AEC73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0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49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65E3999-DBD1-4BD0-992E-0FC9902AD8D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47" y="2393588"/>
            <a:ext cx="1625600" cy="16256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FBAD9C3-32D3-4677-AC02-CDC837D140C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458" y="2393588"/>
            <a:ext cx="1625600" cy="16256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3B088FD-668A-4801-BCFD-E7969A82F96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393588"/>
            <a:ext cx="1625600" cy="16256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4B10A395-E49A-4802-9983-FB1892B0330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910" y="2393588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885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1295636" y="2281436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Seychely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6518144-BC81-457E-A5A0-D02382D8CB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449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198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8">
            <a:extLst>
              <a:ext uri="{FF2B5EF4-FFF2-40B4-BE49-F238E27FC236}">
                <a16:creationId xmlns:a16="http://schemas.microsoft.com/office/drawing/2014/main" id="{4D62CB97-5696-4399-A51E-E7BB67BAC0F5}"/>
              </a:ext>
            </a:extLst>
          </p:cNvPr>
          <p:cNvSpPr/>
          <p:nvPr/>
        </p:nvSpPr>
        <p:spPr>
          <a:xfrm>
            <a:off x="764399" y="1392707"/>
            <a:ext cx="7615202" cy="517851"/>
          </a:xfrm>
          <a:prstGeom prst="rect">
            <a:avLst/>
          </a:prstGeom>
          <a:solidFill>
            <a:srgbClr val="EE720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0">
              <a:solidFill>
                <a:srgbClr val="F47920"/>
              </a:solidFill>
            </a:endParaRPr>
          </a:p>
        </p:txBody>
      </p:sp>
      <p:sp>
        <p:nvSpPr>
          <p:cNvPr id="16" name="Rectangle 29">
            <a:extLst>
              <a:ext uri="{FF2B5EF4-FFF2-40B4-BE49-F238E27FC236}">
                <a16:creationId xmlns:a16="http://schemas.microsoft.com/office/drawing/2014/main" id="{6680DA4A-ABF8-41B5-8828-005A0909A2A5}"/>
              </a:ext>
            </a:extLst>
          </p:cNvPr>
          <p:cNvSpPr/>
          <p:nvPr/>
        </p:nvSpPr>
        <p:spPr>
          <a:xfrm>
            <a:off x="764399" y="5513430"/>
            <a:ext cx="7615202" cy="201570"/>
          </a:xfrm>
          <a:prstGeom prst="rect">
            <a:avLst/>
          </a:prstGeom>
          <a:solidFill>
            <a:srgbClr val="EE720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60"/>
          </a:p>
        </p:txBody>
      </p:sp>
      <p:pic>
        <p:nvPicPr>
          <p:cNvPr id="17" name="Picture 2" descr="C:\Users\marke\Desktop\Grafika 2017\prezentace evisions\blog\yt_icon.png">
            <a:hlinkClick r:id="rId3"/>
            <a:extLst>
              <a:ext uri="{FF2B5EF4-FFF2-40B4-BE49-F238E27FC236}">
                <a16:creationId xmlns:a16="http://schemas.microsoft.com/office/drawing/2014/main" id="{2D638F3F-0F68-4CE9-A5F4-3E9A706C8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07" y="4588666"/>
            <a:ext cx="358698" cy="3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marke\Desktop\Grafika 2017\prezentace evisions\blog\fb_icon.png">
            <a:hlinkClick r:id="rId5"/>
            <a:extLst>
              <a:ext uri="{FF2B5EF4-FFF2-40B4-BE49-F238E27FC236}">
                <a16:creationId xmlns:a16="http://schemas.microsoft.com/office/drawing/2014/main" id="{C32BCB60-6F68-4BA6-A107-77222F544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015" y="4063252"/>
            <a:ext cx="358698" cy="3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marke\Desktop\Grafika 2017\prezentace evisions\blog\insta_icon.png">
            <a:hlinkClick r:id="rId7"/>
            <a:extLst>
              <a:ext uri="{FF2B5EF4-FFF2-40B4-BE49-F238E27FC236}">
                <a16:creationId xmlns:a16="http://schemas.microsoft.com/office/drawing/2014/main" id="{DB43229D-23C1-46D4-91D8-C33D46D3C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199" y="4588666"/>
            <a:ext cx="366330" cy="3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rke\Desktop\Grafika 2017\prezentace evisions\blog\twitter.png">
            <a:hlinkClick r:id="rId3"/>
            <a:extLst>
              <a:ext uri="{FF2B5EF4-FFF2-40B4-BE49-F238E27FC236}">
                <a16:creationId xmlns:a16="http://schemas.microsoft.com/office/drawing/2014/main" id="{7E364F88-C18A-451E-8F07-FB2F164B6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07" y="4033770"/>
            <a:ext cx="358698" cy="35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4">
            <a:extLst>
              <a:ext uri="{FF2B5EF4-FFF2-40B4-BE49-F238E27FC236}">
                <a16:creationId xmlns:a16="http://schemas.microsoft.com/office/drawing/2014/main" id="{AD15C7A4-0BE3-429C-BE37-8D495237861C}"/>
              </a:ext>
            </a:extLst>
          </p:cNvPr>
          <p:cNvSpPr/>
          <p:nvPr/>
        </p:nvSpPr>
        <p:spPr>
          <a:xfrm>
            <a:off x="2494576" y="4101741"/>
            <a:ext cx="2149432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8" dirty="0">
                <a:hlinkClick r:id="rId5"/>
              </a:rPr>
              <a:t>@</a:t>
            </a:r>
            <a:r>
              <a:rPr lang="en-US" sz="1058" dirty="0" err="1">
                <a:hlinkClick r:id="rId5"/>
              </a:rPr>
              <a:t>evisions.advertising</a:t>
            </a:r>
            <a:endParaRPr lang="en-US" sz="1058" dirty="0"/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0C925467-956E-4C57-968E-4956065A0491}"/>
              </a:ext>
            </a:extLst>
          </p:cNvPr>
          <p:cNvSpPr/>
          <p:nvPr/>
        </p:nvSpPr>
        <p:spPr>
          <a:xfrm>
            <a:off x="2494576" y="4662762"/>
            <a:ext cx="2005416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8" dirty="0">
                <a:solidFill>
                  <a:srgbClr val="7F7F7F"/>
                </a:solidFill>
                <a:hlinkClick r:id="rId10"/>
              </a:rPr>
              <a:t>@</a:t>
            </a:r>
            <a:r>
              <a:rPr lang="en-US" sz="1058" u="sng" dirty="0" err="1">
                <a:solidFill>
                  <a:srgbClr val="7F7F7F"/>
                </a:solidFill>
                <a:hlinkClick r:id="rId10"/>
              </a:rPr>
              <a:t>eVisionscz</a:t>
            </a:r>
            <a:endParaRPr lang="en-US" sz="1058" dirty="0">
              <a:solidFill>
                <a:srgbClr val="7F7F7F"/>
              </a:solidFill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CBF75E02-81D0-40C2-8EB9-DE729197EDDC}"/>
              </a:ext>
            </a:extLst>
          </p:cNvPr>
          <p:cNvSpPr/>
          <p:nvPr/>
        </p:nvSpPr>
        <p:spPr>
          <a:xfrm>
            <a:off x="5726846" y="4101741"/>
            <a:ext cx="2445553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8" dirty="0" err="1">
                <a:hlinkClick r:id="rId7" tooltip="evisions_advertising"/>
              </a:rPr>
              <a:t>evisions_advertising</a:t>
            </a:r>
            <a:endParaRPr lang="en-US" sz="1058" dirty="0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9650E1A6-A6DC-4FC7-B9B1-806BC7C8CACA}"/>
              </a:ext>
            </a:extLst>
          </p:cNvPr>
          <p:cNvSpPr/>
          <p:nvPr/>
        </p:nvSpPr>
        <p:spPr>
          <a:xfrm>
            <a:off x="2887736" y="3173700"/>
            <a:ext cx="3454912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360" dirty="0">
                <a:solidFill>
                  <a:schemeClr val="bg1">
                    <a:lumMod val="50000"/>
                  </a:schemeClr>
                </a:solidFill>
                <a:latin typeface="Calibri Light" pitchFamily="34" charset="0"/>
                <a:cs typeface="Calibri Light" pitchFamily="34" charset="0"/>
              </a:rPr>
              <a:t>Spojte se s námi na sociálních sítích</a:t>
            </a:r>
            <a:endParaRPr lang="pt-BR" sz="1360" dirty="0">
              <a:solidFill>
                <a:schemeClr val="bg1">
                  <a:lumMod val="50000"/>
                </a:schemeClr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14B8366E-D7FB-4793-B17B-F8BCA6D1BE32}"/>
              </a:ext>
            </a:extLst>
          </p:cNvPr>
          <p:cNvSpPr/>
          <p:nvPr/>
        </p:nvSpPr>
        <p:spPr>
          <a:xfrm>
            <a:off x="5726848" y="4690214"/>
            <a:ext cx="2301536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8" u="sng" dirty="0" err="1">
                <a:hlinkClick r:id="rId3" tooltip="eVisions Advertising s.r.o."/>
              </a:rPr>
              <a:t>eVisions</a:t>
            </a:r>
            <a:r>
              <a:rPr lang="en-US" sz="1058" u="sng" dirty="0">
                <a:hlinkClick r:id="rId3" tooltip="eVisions Advertising s.r.o."/>
              </a:rPr>
              <a:t> Advertising </a:t>
            </a:r>
            <a:r>
              <a:rPr lang="en-US" sz="1058" u="sng" dirty="0" err="1">
                <a:hlinkClick r:id="rId3" tooltip="eVisions Advertising s.r.o."/>
              </a:rPr>
              <a:t>s.r.o</a:t>
            </a:r>
            <a:r>
              <a:rPr lang="en-US" sz="1058" u="sng" dirty="0">
                <a:hlinkClick r:id="rId3" tooltip="eVisions Advertising s.r.o."/>
              </a:rPr>
              <a:t>.</a:t>
            </a:r>
            <a:endParaRPr lang="en-US" sz="1058" dirty="0"/>
          </a:p>
        </p:txBody>
      </p:sp>
      <p:sp>
        <p:nvSpPr>
          <p:cNvPr id="27" name="TextBox 17">
            <a:extLst>
              <a:ext uri="{FF2B5EF4-FFF2-40B4-BE49-F238E27FC236}">
                <a16:creationId xmlns:a16="http://schemas.microsoft.com/office/drawing/2014/main" id="{EFA244AC-F75A-49AA-8D7E-3E1E34EFEE22}"/>
              </a:ext>
            </a:extLst>
          </p:cNvPr>
          <p:cNvSpPr txBox="1"/>
          <p:nvPr/>
        </p:nvSpPr>
        <p:spPr>
          <a:xfrm>
            <a:off x="3644250" y="1400257"/>
            <a:ext cx="2357481" cy="55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23" dirty="0">
                <a:solidFill>
                  <a:schemeClr val="bg1"/>
                </a:solidFill>
              </a:rPr>
              <a:t>DĚKUJEME</a:t>
            </a:r>
            <a:endParaRPr lang="en-US" sz="3023" dirty="0">
              <a:solidFill>
                <a:schemeClr val="bg1"/>
              </a:solidFill>
            </a:endParaRPr>
          </a:p>
        </p:txBody>
      </p:sp>
      <p:pic>
        <p:nvPicPr>
          <p:cNvPr id="28" name="Picture 8" descr="C:\Users\marke\Desktop\Grafika 2017\prezentace evisions\eVisions-Corporate-Identity\Logo\web\normal\eVisions-logo-primary-n.png">
            <a:extLst>
              <a:ext uri="{FF2B5EF4-FFF2-40B4-BE49-F238E27FC236}">
                <a16:creationId xmlns:a16="http://schemas.microsoft.com/office/drawing/2014/main" id="{5A964C60-CEC9-46A9-A8BB-9B227FBA6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26" y="192761"/>
            <a:ext cx="1425526" cy="100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9" descr="C:\Users\marke\Desktop\Grafika 2017\prezentace evisions\blog\we-se-your-future.png">
            <a:extLst>
              <a:ext uri="{FF2B5EF4-FFF2-40B4-BE49-F238E27FC236}">
                <a16:creationId xmlns:a16="http://schemas.microsoft.com/office/drawing/2014/main" id="{3F4CDE00-07AD-4F8D-B955-D95394A44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1" y="695705"/>
            <a:ext cx="2444122" cy="13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19">
            <a:extLst>
              <a:ext uri="{FF2B5EF4-FFF2-40B4-BE49-F238E27FC236}">
                <a16:creationId xmlns:a16="http://schemas.microsoft.com/office/drawing/2014/main" id="{BB13BABF-1015-43EB-9619-14C08BB48A52}"/>
              </a:ext>
            </a:extLst>
          </p:cNvPr>
          <p:cNvSpPr/>
          <p:nvPr/>
        </p:nvSpPr>
        <p:spPr>
          <a:xfrm>
            <a:off x="1385252" y="5516410"/>
            <a:ext cx="6354917" cy="348044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r>
              <a:rPr lang="en-US" sz="831" dirty="0" err="1">
                <a:solidFill>
                  <a:schemeClr val="bg1"/>
                </a:solidFill>
                <a:latin typeface="Calibri" pitchFamily="34" charset="0"/>
              </a:rPr>
              <a:t>eVisions</a:t>
            </a:r>
            <a:r>
              <a:rPr lang="en-US" sz="831" dirty="0">
                <a:solidFill>
                  <a:schemeClr val="bg1"/>
                </a:solidFill>
                <a:latin typeface="Calibri" pitchFamily="34" charset="0"/>
              </a:rPr>
              <a:t> Advertising </a:t>
            </a:r>
            <a:r>
              <a:rPr lang="en-US" sz="831" dirty="0" err="1">
                <a:solidFill>
                  <a:schemeClr val="bg1"/>
                </a:solidFill>
                <a:latin typeface="Calibri" pitchFamily="34" charset="0"/>
              </a:rPr>
              <a:t>s.r.o</a:t>
            </a:r>
            <a:r>
              <a:rPr lang="en-US" sz="831" dirty="0">
                <a:solidFill>
                  <a:schemeClr val="bg1"/>
                </a:solidFill>
                <a:latin typeface="Calibri" pitchFamily="34" charset="0"/>
              </a:rPr>
              <a:t>. | www.evisions.cz | info@evisions.cz | +420 775 606 637</a:t>
            </a:r>
            <a:r>
              <a:rPr lang="en-US" sz="831" dirty="0">
                <a:solidFill>
                  <a:schemeClr val="bg1"/>
                </a:solidFill>
                <a:latin typeface="Calibri" pitchFamily="34" charset="0"/>
                <a:hlinkClick r:id="rId13"/>
              </a:rPr>
              <a:t> </a:t>
            </a:r>
            <a:r>
              <a:rPr lang="en-US" sz="831" dirty="0">
                <a:solidFill>
                  <a:schemeClr val="bg1"/>
                </a:solidFill>
                <a:latin typeface="Calibri" pitchFamily="34" charset="0"/>
              </a:rPr>
              <a:t>| </a:t>
            </a:r>
            <a:r>
              <a:rPr lang="en-US" sz="831" dirty="0">
                <a:solidFill>
                  <a:schemeClr val="bg1"/>
                </a:solidFill>
              </a:rPr>
              <a:t>Prague Marina</a:t>
            </a:r>
            <a:r>
              <a:rPr lang="cs-CZ" sz="831" dirty="0">
                <a:solidFill>
                  <a:schemeClr val="bg1"/>
                </a:solidFill>
              </a:rPr>
              <a:t> </a:t>
            </a:r>
            <a:r>
              <a:rPr lang="en-US" sz="831" dirty="0" err="1">
                <a:solidFill>
                  <a:schemeClr val="bg1"/>
                </a:solidFill>
              </a:rPr>
              <a:t>Jankovcova</a:t>
            </a:r>
            <a:r>
              <a:rPr lang="en-US" sz="831" dirty="0">
                <a:solidFill>
                  <a:schemeClr val="bg1"/>
                </a:solidFill>
              </a:rPr>
              <a:t> 1587/8A, </a:t>
            </a:r>
            <a:r>
              <a:rPr lang="en-US" sz="831" dirty="0" err="1">
                <a:solidFill>
                  <a:schemeClr val="bg1"/>
                </a:solidFill>
              </a:rPr>
              <a:t>Praha</a:t>
            </a:r>
            <a:r>
              <a:rPr lang="en-US" sz="831" dirty="0">
                <a:solidFill>
                  <a:schemeClr val="bg1"/>
                </a:solidFill>
              </a:rPr>
              <a:t> 7 – </a:t>
            </a:r>
            <a:r>
              <a:rPr lang="en-US" sz="831" dirty="0" err="1">
                <a:solidFill>
                  <a:schemeClr val="bg1"/>
                </a:solidFill>
              </a:rPr>
              <a:t>Holešovice</a:t>
            </a:r>
            <a:endParaRPr lang="en-US" sz="831" dirty="0">
              <a:solidFill>
                <a:schemeClr val="bg1"/>
              </a:solidFill>
            </a:endParaRPr>
          </a:p>
        </p:txBody>
      </p:sp>
      <p:pic>
        <p:nvPicPr>
          <p:cNvPr id="32" name="Obrázek 31">
            <a:extLst>
              <a:ext uri="{FF2B5EF4-FFF2-40B4-BE49-F238E27FC236}">
                <a16:creationId xmlns:a16="http://schemas.microsoft.com/office/drawing/2014/main" id="{3A769923-6CFC-4357-91D9-46A5E43B620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12114" y="2311746"/>
            <a:ext cx="719773" cy="7197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2447764" y="2072670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Itálie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A96F015-338A-4503-9B16-65448B57C8C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3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1A41547-7852-47D9-AFEE-C7E15F918DE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353444"/>
            <a:ext cx="1625600" cy="16256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4D4EC26-08AE-485E-BCD6-4E72A5DA7AA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111" y="2356495"/>
            <a:ext cx="1625600" cy="16256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13B0745-67C4-4CA8-A063-887F5CE93AF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626" y="23534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2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1218208" y="2086388"/>
            <a:ext cx="7668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Španělsko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D235AC0-2F94-4B09-86F4-AB619E89FFF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76043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6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D786E32-A276-44AF-A84E-3DF75DCA7ED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396944"/>
            <a:ext cx="1625600" cy="16256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104AAAF-5ED2-4128-8928-02E00CF275B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199" y="2396944"/>
            <a:ext cx="1625600" cy="16256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9FF9BBA5-C489-41E6-AA67-1F46A1866A8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653" y="23969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4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CA04128-CE50-4CC5-9E77-D63AB01DFADF}"/>
              </a:ext>
            </a:extLst>
          </p:cNvPr>
          <p:cNvSpPr txBox="1"/>
          <p:nvPr/>
        </p:nvSpPr>
        <p:spPr>
          <a:xfrm>
            <a:off x="2447764" y="2072670"/>
            <a:ext cx="5478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/>
              <a:t>Anglie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9A523C7-636F-414E-8518-CD624AE1D65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0" y="55324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4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1DAE01EC-7D19-44F8-AA60-D107A9BA701B}"/>
              </a:ext>
            </a:extLst>
          </p:cNvPr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47" y="1421517"/>
            <a:ext cx="3979587" cy="45365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10458" y="1004481"/>
            <a:ext cx="392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Poznej zemi podle emojis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934550D-723E-4262-A508-BD43A0FD1883}"/>
              </a:ext>
            </a:extLst>
          </p:cNvPr>
          <p:cNvSpPr txBox="1"/>
          <p:nvPr/>
        </p:nvSpPr>
        <p:spPr>
          <a:xfrm>
            <a:off x="395535" y="6252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79F6D5D-E3A6-4ADF-9D8B-26E05410663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09428"/>
            <a:ext cx="1625600" cy="16256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57E5974-F3B7-443E-B56F-A0801175047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301" y="2209428"/>
            <a:ext cx="1625600" cy="16256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164829B-1173-4808-81A2-A66BF7CF78A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347" y="2209428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0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12285</TotalTime>
  <Words>475</Words>
  <Application>Microsoft Office PowerPoint</Application>
  <PresentationFormat>On-screen Show (16:10)</PresentationFormat>
  <Paragraphs>99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Verdana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Roman Biričkai</dc:creator>
  <cp:lastModifiedBy>Daler Jan</cp:lastModifiedBy>
  <cp:revision>570</cp:revision>
  <dcterms:created xsi:type="dcterms:W3CDTF">2014-06-03T13:11:30Z</dcterms:created>
  <dcterms:modified xsi:type="dcterms:W3CDTF">2020-04-27T14:05:25Z</dcterms:modified>
</cp:coreProperties>
</file>